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919" r:id="rId3"/>
    <p:sldId id="920" r:id="rId4"/>
    <p:sldId id="286" r:id="rId5"/>
    <p:sldId id="261" r:id="rId6"/>
    <p:sldId id="284" r:id="rId7"/>
    <p:sldId id="921" r:id="rId8"/>
    <p:sldId id="922" r:id="rId9"/>
    <p:sldId id="923" r:id="rId10"/>
    <p:sldId id="262" r:id="rId11"/>
    <p:sldId id="263" r:id="rId12"/>
    <p:sldId id="264" r:id="rId13"/>
    <p:sldId id="267" r:id="rId14"/>
    <p:sldId id="265" r:id="rId15"/>
    <p:sldId id="266" r:id="rId16"/>
    <p:sldId id="268" r:id="rId17"/>
    <p:sldId id="288" r:id="rId18"/>
    <p:sldId id="289" r:id="rId19"/>
    <p:sldId id="290" r:id="rId20"/>
    <p:sldId id="287" r:id="rId21"/>
    <p:sldId id="293" r:id="rId22"/>
    <p:sldId id="292" r:id="rId23"/>
    <p:sldId id="297" r:id="rId24"/>
    <p:sldId id="291" r:id="rId25"/>
    <p:sldId id="294" r:id="rId26"/>
    <p:sldId id="298" r:id="rId27"/>
    <p:sldId id="295" r:id="rId28"/>
    <p:sldId id="296" r:id="rId29"/>
    <p:sldId id="305" r:id="rId30"/>
    <p:sldId id="304" r:id="rId31"/>
    <p:sldId id="307" r:id="rId32"/>
    <p:sldId id="308" r:id="rId33"/>
    <p:sldId id="302" r:id="rId34"/>
    <p:sldId id="300" r:id="rId35"/>
    <p:sldId id="306" r:id="rId36"/>
    <p:sldId id="299" r:id="rId37"/>
    <p:sldId id="301" r:id="rId38"/>
    <p:sldId id="303" r:id="rId39"/>
    <p:sldId id="28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BB8F-CA71-4A7C-B254-454377142B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4B0198-36E1-45C8-8EAB-4684C7BCF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7FEA3-F80F-46E5-A838-13C0FD12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7DBFE-60B8-4C23-A88E-84EDABC5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7F009-FA34-4148-BD59-C68D6DE4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1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6D0E-4BF6-4371-9015-B6D34DD7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9B219C-AC0E-4CD9-8919-69AAA768F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BC7C-E235-4DE5-ABC3-50ECDA50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DB858-A770-4CB0-B12D-15A3DEEEB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DE9AF-C479-4629-B9B6-78540B5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A227AD-D5F8-479B-A73E-421502002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AA1A5-D0C5-423B-BAA6-57B93031B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11EAE-3DE3-4203-96B3-97DFABD39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5E47-FC9F-435E-84C8-CECFA0E4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347EE-B9CB-42A1-9924-EFBECCCF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48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0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35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3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90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27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021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C9DB-AD0F-48D7-B625-9EA88BE8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99BCD-6095-42DF-BD24-8CB17C274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0FF9-E140-4812-B6A1-C83E10DC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E69DC-BD6C-4D70-9050-BA63B1F3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614D-ACEF-4400-87C4-7B08C728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8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10/14/2019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44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2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7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0EC9F-9506-4960-A729-AED8C2C1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298DC-96FC-4C47-B0F6-D24FC523A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F1E3E-8AC3-4BEA-B5D4-7DCEC853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26E3B-C26D-4410-99E6-C5736F37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A1182-4D9F-4FA4-8BFF-A1A68DB0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1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2AAC-7647-43EA-8F90-C78E5ACBF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22E39-29E7-4D89-94D0-B9C3C3B08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68FBC-2B91-4AB6-A7C2-3A2EBFA39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FF93E2-B5F0-45BB-B69A-6FB9DC7C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E52949-C5E8-4552-9BCC-A57B4C3A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3B5B6-870D-434F-96F8-C6C130F4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9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79C0-0C9E-41F7-825B-5596F83D8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C9CE0-CF4A-40A5-BE49-EEA45F92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9D886-D436-408C-B107-FB1F5583B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6110B0-A986-46F1-908D-B73362A89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09375-A285-4F6B-91F4-CDFD2F50F0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CD5A7-4816-4B3E-A772-7DB6708E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A85CC8-6DC7-41FA-8312-683FC774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DBA27-8227-4400-95B5-0EFE5B5F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6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09EA0-A2B0-40F8-BB05-AF2D7F9E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4095A-D948-4BF9-BF0C-B95479B72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81FC8-5602-4D4C-BDB5-EEC9FBB6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F5DAC-35F3-4EA1-924E-C13C18170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3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5DA7A-0E84-4344-A151-38C9B88A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CD74-FD7A-4BF9-9043-7033AF11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6D917-429D-47E4-B591-FB66AB9B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92A4-6373-4738-8B8F-6810AA9E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5315-612A-4BDD-9221-425AF9408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7FB50-4860-4B9B-B20E-C93193E0B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FEB01-D023-4F7C-AF14-87CFEFF8A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EB580-AA4F-4EA8-8EF1-FDDF0C28D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56CC-2439-4B66-A8E0-B39FA99E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1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1E8C-6287-4347-A1E8-3A2F3E32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2DE028-F439-4177-8A24-CD1722CB8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8656E-C672-4BED-91D0-66493B438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626119-EAE0-48BB-80C3-FBAC26B1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D55C6-DC40-43AF-9B3D-13D9B6215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1F6E2-ACC7-41CD-8F57-1C2B951D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0D5FF-722A-4073-B7D7-4FBA7D5B1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DB54D-45AF-4922-92FF-84564A5F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6F2A4-E7E2-417C-B8A8-F995950297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4C5A-4CCB-419F-B756-0E56A0A8F8E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3F2A-EE34-4248-93E2-7C210CF51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61030-2193-4FF8-B899-273875699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7046-49B4-4B4D-A3FA-D00B380E9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10/14/2019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741714"/>
            <a:ext cx="7543800" cy="2593975"/>
          </a:xfrm>
        </p:spPr>
        <p:txBody>
          <a:bodyPr/>
          <a:lstStyle/>
          <a:p>
            <a:r>
              <a:rPr lang="en-US" altLang="zh-CN" dirty="0"/>
              <a:t>WORKING WITH GLOBAL CLIENTLE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4229" y="4372427"/>
            <a:ext cx="6461760" cy="1066800"/>
          </a:xfrm>
        </p:spPr>
        <p:txBody>
          <a:bodyPr>
            <a:normAutofit/>
          </a:bodyPr>
          <a:lstStyle/>
          <a:p>
            <a:r>
              <a:rPr lang="en-US" altLang="zh-CN" dirty="0"/>
              <a:t>SPENCER HOO</a:t>
            </a:r>
          </a:p>
          <a:p>
            <a:r>
              <a:rPr lang="en-US" altLang="zh-CN" dirty="0" err="1"/>
              <a:t>hoo.global</a:t>
            </a:r>
            <a:r>
              <a:rPr lang="en-US" altLang="zh-CN" dirty="0"/>
              <a:t> Consulting | RE/MAX Omega | </a:t>
            </a:r>
            <a:r>
              <a:rPr lang="en-US" altLang="zh-CN" dirty="0" err="1"/>
              <a:t>Azura</a:t>
            </a:r>
            <a:r>
              <a:rPr lang="en-US" altLang="zh-CN" dirty="0"/>
              <a:t> Holdings</a:t>
            </a:r>
          </a:p>
        </p:txBody>
      </p:sp>
    </p:spTree>
    <p:extLst>
      <p:ext uri="{BB962C8B-B14F-4D97-AF65-F5344CB8AC3E}">
        <p14:creationId xmlns:p14="http://schemas.microsoft.com/office/powerpoint/2010/main" val="397852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17 at 9.25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-1282"/>
          <a:stretch/>
        </p:blipFill>
        <p:spPr>
          <a:xfrm>
            <a:off x="1542143" y="344716"/>
            <a:ext cx="8418286" cy="62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3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llar-volun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r="4815"/>
          <a:stretch/>
        </p:blipFill>
        <p:spPr>
          <a:xfrm>
            <a:off x="1524000" y="544290"/>
            <a:ext cx="8455234" cy="58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7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9-09-17 at 9.2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96570"/>
            <a:ext cx="7398657" cy="355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4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-countr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95882"/>
            <a:ext cx="8454571" cy="51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36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op-destin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0999"/>
            <a:ext cx="8418286" cy="504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35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Century Gothic"/>
              </a:rPr>
              <a:t>Cultural Etiquette and Differences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43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 and Greetings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-Shot-2014-10-18-at-4.17.15-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" t="3232" r="7738" b="5594"/>
          <a:stretch/>
        </p:blipFill>
        <p:spPr>
          <a:xfrm>
            <a:off x="1524001" y="1796143"/>
            <a:ext cx="8454571" cy="406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bama-Jap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448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3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rump-Jap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93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Your Business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usiness Card Pres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2941"/>
            <a:ext cx="9144000" cy="453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8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 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5" y="3773714"/>
            <a:ext cx="1910991" cy="1832428"/>
          </a:xfrm>
          <a:prstGeom prst="rect">
            <a:avLst/>
          </a:prstGeom>
        </p:spPr>
      </p:pic>
      <p:pic>
        <p:nvPicPr>
          <p:cNvPr id="5" name="Picture 4" descr="OCR GB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414" y="1008018"/>
            <a:ext cx="1900646" cy="1998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44144" y="1451429"/>
            <a:ext cx="3532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Chair (2018-2019)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Orange County REALTORS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Global Business Alliance Committee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4144" y="4325258"/>
            <a:ext cx="3532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Vice-Chair (2019)</a:t>
            </a:r>
            <a:b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</a:b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Chair (2020)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California Association of REALTORS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Global Real Estate Forum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2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iss Bow Shake Hands B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5" y="81643"/>
            <a:ext cx="5130799" cy="66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ast Meets West B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95" y="111351"/>
            <a:ext cx="6610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93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eakingVolum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629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7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o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1058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gerManageme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1199925"/>
            <a:ext cx="9178834" cy="458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43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ellingTheTrut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806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67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alingWithProblem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8155"/>
            <a:ext cx="9142548" cy="45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4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pressingOpin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9924"/>
            <a:ext cx="9142548" cy="45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28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ldschirmfoto-2016-04-01-um-12.42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968"/>
          <a:stretch/>
        </p:blipFill>
        <p:spPr>
          <a:xfrm>
            <a:off x="1524001" y="925285"/>
            <a:ext cx="8323943" cy="528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58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宋体" panose="02010600030101010101" pitchFamily="2" charset="-122"/>
                <a:cs typeface="Century Gothic"/>
              </a:rPr>
              <a:t>Tips to Stay Out of Trouble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4717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lobal Forum 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29" y="0"/>
            <a:ext cx="5290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97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ducate-clients_increase-sal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11667"/>
          <a:stretch/>
        </p:blipFill>
        <p:spPr>
          <a:xfrm>
            <a:off x="1524000" y="927780"/>
            <a:ext cx="8305270" cy="49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evelsOfCommun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93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tLicen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4479"/>
            <a:ext cx="9144000" cy="59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3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Tax or Legal Advice!!!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-no-tax-advice-button_busy_beaver_button_museu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32429"/>
            <a:ext cx="4445000" cy="4241800"/>
          </a:xfrm>
          <a:prstGeom prst="rect">
            <a:avLst/>
          </a:prstGeom>
        </p:spPr>
      </p:pic>
      <p:pic>
        <p:nvPicPr>
          <p:cNvPr id="5" name="Picture 4" descr="NotLegalAdv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20" y="1879832"/>
            <a:ext cx="4493324" cy="417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77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owerOfAttorne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22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and 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itle-and-vest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600201"/>
            <a:ext cx="914400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06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ickbac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856" y="0"/>
            <a:ext cx="9213184" cy="686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undTransf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96868"/>
            <a:ext cx="8454572" cy="499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Questions?</a:t>
            </a:r>
            <a:endParaRPr lang="en-US" dirty="0"/>
          </a:p>
        </p:txBody>
      </p:sp>
      <p:pic>
        <p:nvPicPr>
          <p:cNvPr id="3" name="Picture 2" descr="Biz-Card---hoo.glob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26" y="1614713"/>
            <a:ext cx="7353904" cy="44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7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0456" y="2744012"/>
            <a:ext cx="600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between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nations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involving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two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more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0456" y="4391381"/>
            <a:ext cx="6003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pertaining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whole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worldwide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universal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4834" y="3772934"/>
            <a:ext cx="1394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4835" y="2125929"/>
            <a:ext cx="262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</a:t>
            </a:r>
          </a:p>
        </p:txBody>
      </p:sp>
    </p:spTree>
    <p:extLst>
      <p:ext uri="{BB962C8B-B14F-4D97-AF65-F5344CB8AC3E}">
        <p14:creationId xmlns:p14="http://schemas.microsoft.com/office/powerpoint/2010/main" val="418121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2019 Global Update</a:t>
            </a:r>
          </a:p>
          <a:p>
            <a:r>
              <a:rPr lang="en-US" sz="4800" dirty="0"/>
              <a:t>Cultural Etiquette and Differences</a:t>
            </a:r>
          </a:p>
          <a:p>
            <a:r>
              <a:rPr lang="en-US" altLang="zh-CN" sz="4600" dirty="0"/>
              <a:t>Tips to Stay Out of Trouble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0780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17 at 9.25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49" y="0"/>
            <a:ext cx="537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3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-2019-foreign-buyers-purchases-were-infographic-07-17-2019-750w-1300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44"/>
          <a:stretch/>
        </p:blipFill>
        <p:spPr>
          <a:xfrm>
            <a:off x="1415142" y="1"/>
            <a:ext cx="85775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9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-2019-foreign-buyers-purchases-were-infographic-07-17-2019-750w-1300h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65" b="30159"/>
          <a:stretch/>
        </p:blipFill>
        <p:spPr>
          <a:xfrm>
            <a:off x="1524000" y="-1"/>
            <a:ext cx="915433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1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17 at 9.25.3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8"/>
          <a:stretch/>
        </p:blipFill>
        <p:spPr>
          <a:xfrm>
            <a:off x="1524000" y="290288"/>
            <a:ext cx="8449547" cy="62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083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1CFF"/>
      </a:accent1>
      <a:accent2>
        <a:srgbClr val="FF001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26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Century Gothic</vt:lpstr>
      <vt:lpstr>Office Theme</vt:lpstr>
      <vt:lpstr>Adjacency</vt:lpstr>
      <vt:lpstr>WORKING WITH GLOBAL CLIENTLE</vt:lpstr>
      <vt:lpstr>PowerPoint Presentation</vt:lpstr>
      <vt:lpstr>PowerPoint Presentation</vt:lpstr>
      <vt:lpstr>PowerPoint Presentation</vt:lpstr>
      <vt:lpstr>Presentation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Meetings and Greetings</vt:lpstr>
      <vt:lpstr>PowerPoint Presentation</vt:lpstr>
      <vt:lpstr>PowerPoint Presentation</vt:lpstr>
      <vt:lpstr>Presenting Your Business 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 Tax or Legal Advice!!!</vt:lpstr>
      <vt:lpstr>PowerPoint Presentation</vt:lpstr>
      <vt:lpstr>Title and Vesting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GLOBAL CLIENTLE</dc:title>
  <dc:creator>Gabe</dc:creator>
  <cp:lastModifiedBy>Gabe</cp:lastModifiedBy>
  <cp:revision>1</cp:revision>
  <dcterms:created xsi:type="dcterms:W3CDTF">2019-10-14T15:10:05Z</dcterms:created>
  <dcterms:modified xsi:type="dcterms:W3CDTF">2019-10-14T15:10:33Z</dcterms:modified>
</cp:coreProperties>
</file>