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media1.mp4" ContentType="video/unknown"/>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AB7655"/>
        </a:fontRef>
        <a:srgbClr val="AB7655"/>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D0D4DD"/>
          </a:solidFill>
        </a:fill>
      </a:tcStyle>
    </a:wholeTbl>
    <a:band2H>
      <a:tcTxStyle b="def" i="def"/>
      <a:tcStyle>
        <a:tcBdr/>
        <a:fill>
          <a:solidFill>
            <a:srgbClr val="E9EBEF"/>
          </a:solidFill>
        </a:fill>
      </a:tcStyle>
    </a:band2H>
    <a:firstCol>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1"/>
          </a:solidFill>
        </a:fill>
      </a:tcStyle>
    </a:firstCol>
    <a:la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381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1"/>
          </a:solidFill>
        </a:fill>
      </a:tcStyle>
    </a:lastRow>
    <a:fir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381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1"/>
          </a:solidFill>
        </a:fill>
      </a:tcStyle>
    </a:firstRow>
  </a:tblStyle>
  <a:tblStyle styleId="{C7B018BB-80A7-4F77-B60F-C8B233D01FF8}" styleName="">
    <a:tblBg/>
    <a:wholeTbl>
      <a:tcTxStyle b="off" i="off">
        <a:fontRef idx="minor">
          <a:srgbClr val="AB7655"/>
        </a:fontRef>
        <a:srgbClr val="AB7655"/>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E6DBCB"/>
          </a:solidFill>
        </a:fill>
      </a:tcStyle>
    </a:wholeTbl>
    <a:band2H>
      <a:tcTxStyle b="def" i="def"/>
      <a:tcStyle>
        <a:tcBdr/>
        <a:fill>
          <a:solidFill>
            <a:srgbClr val="F3EEE7"/>
          </a:solidFill>
        </a:fill>
      </a:tcStyle>
    </a:band2H>
    <a:firstCol>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3"/>
          </a:solidFill>
        </a:fill>
      </a:tcStyle>
    </a:firstCol>
    <a:la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381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3"/>
          </a:solidFill>
        </a:fill>
      </a:tcStyle>
    </a:lastRow>
    <a:fir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381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3"/>
          </a:solidFill>
        </a:fill>
      </a:tcStyle>
    </a:firstRow>
  </a:tblStyle>
  <a:tblStyle styleId="{EEE7283C-3CF3-47DC-8721-378D4A62B228}" styleName="">
    <a:tblBg/>
    <a:wholeTbl>
      <a:tcTxStyle b="off" i="off">
        <a:fontRef idx="minor">
          <a:srgbClr val="AB7655"/>
        </a:fontRef>
        <a:srgbClr val="AB7655"/>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D0CDD4"/>
          </a:solidFill>
        </a:fill>
      </a:tcStyle>
    </a:wholeTbl>
    <a:band2H>
      <a:tcTxStyle b="def" i="def"/>
      <a:tcStyle>
        <a:tcBdr/>
        <a:fill>
          <a:solidFill>
            <a:srgbClr val="E9E8EB"/>
          </a:solidFill>
        </a:fill>
      </a:tcStyle>
    </a:band2H>
    <a:firstCol>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6"/>
          </a:solidFill>
        </a:fill>
      </a:tcStyle>
    </a:firstCol>
    <a:la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381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6"/>
          </a:solidFill>
        </a:fill>
      </a:tcStyle>
    </a:lastRow>
    <a:fir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381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chemeClr val="accent6"/>
          </a:solidFill>
        </a:fill>
      </a:tcStyle>
    </a:firstRow>
  </a:tblStyle>
  <a:tblStyle styleId="{CF821DB8-F4EB-4A41-A1BA-3FCAFE7338EE}" styleName="">
    <a:tblBg/>
    <a:wholeTbl>
      <a:tcTxStyle b="off" i="off">
        <a:fontRef idx="minor">
          <a:srgbClr val="AB7655"/>
        </a:fontRef>
        <a:srgbClr val="AB765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1EBE9"/>
          </a:solidFill>
        </a:fill>
      </a:tcStyle>
    </a:wholeTbl>
    <a:band2H>
      <a:tcTxStyle b="def" i="def"/>
      <a:tcStyle>
        <a:tcBdr/>
        <a:fill>
          <a:solidFill>
            <a:srgbClr val="568AAB"/>
          </a:solidFill>
        </a:fill>
      </a:tcStyle>
    </a:band2H>
    <a:firstCol>
      <a:tcTxStyle b="on" i="off">
        <a:fontRef idx="minor">
          <a:srgbClr val="568AAB"/>
        </a:fontRef>
        <a:srgbClr val="568AA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AB7655"/>
        </a:fontRef>
        <a:srgbClr val="AB7655"/>
      </a:tcTxStyle>
      <a:tcStyle>
        <a:tcBdr>
          <a:left>
            <a:ln w="12700" cap="flat">
              <a:noFill/>
              <a:miter lim="400000"/>
            </a:ln>
          </a:left>
          <a:right>
            <a:ln w="12700" cap="flat">
              <a:noFill/>
              <a:miter lim="400000"/>
            </a:ln>
          </a:right>
          <a:top>
            <a:ln w="50800" cap="flat">
              <a:solidFill>
                <a:srgbClr val="AB7655"/>
              </a:solidFill>
              <a:prstDash val="solid"/>
              <a:round/>
            </a:ln>
          </a:top>
          <a:bottom>
            <a:ln w="25400" cap="flat">
              <a:solidFill>
                <a:srgbClr val="AB7655"/>
              </a:solidFill>
              <a:prstDash val="solid"/>
              <a:round/>
            </a:ln>
          </a:bottom>
          <a:insideH>
            <a:ln w="12700" cap="flat">
              <a:noFill/>
              <a:miter lim="400000"/>
            </a:ln>
          </a:insideH>
          <a:insideV>
            <a:ln w="12700" cap="flat">
              <a:noFill/>
              <a:miter lim="400000"/>
            </a:ln>
          </a:insideV>
        </a:tcBdr>
        <a:fill>
          <a:solidFill>
            <a:srgbClr val="568AAB"/>
          </a:solidFill>
        </a:fill>
      </a:tcStyle>
    </a:lastRow>
    <a:firstRow>
      <a:tcTxStyle b="on" i="off">
        <a:fontRef idx="minor">
          <a:srgbClr val="568AAB"/>
        </a:fontRef>
        <a:srgbClr val="568AAB"/>
      </a:tcTxStyle>
      <a:tcStyle>
        <a:tcBdr>
          <a:left>
            <a:ln w="12700" cap="flat">
              <a:noFill/>
              <a:miter lim="400000"/>
            </a:ln>
          </a:left>
          <a:right>
            <a:ln w="12700" cap="flat">
              <a:noFill/>
              <a:miter lim="400000"/>
            </a:ln>
          </a:right>
          <a:top>
            <a:ln w="25400" cap="flat">
              <a:solidFill>
                <a:srgbClr val="AB7655"/>
              </a:solidFill>
              <a:prstDash val="solid"/>
              <a:round/>
            </a:ln>
          </a:top>
          <a:bottom>
            <a:ln w="25400" cap="flat">
              <a:solidFill>
                <a:srgbClr val="AB765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AB7655"/>
        </a:fontRef>
        <a:srgbClr val="AB7655"/>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E2D5D0"/>
          </a:solidFill>
        </a:fill>
      </a:tcStyle>
    </a:wholeTbl>
    <a:band2H>
      <a:tcTxStyle b="def" i="def"/>
      <a:tcStyle>
        <a:tcBdr/>
        <a:fill>
          <a:solidFill>
            <a:srgbClr val="F1EBE9"/>
          </a:solidFill>
        </a:fill>
      </a:tcStyle>
    </a:band2H>
    <a:firstCol>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AB7655"/>
          </a:solidFill>
        </a:fill>
      </a:tcStyle>
    </a:firstCol>
    <a:la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381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AB7655"/>
          </a:solidFill>
        </a:fill>
      </a:tcStyle>
    </a:lastRow>
    <a:fir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381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AB7655"/>
          </a:solidFill>
        </a:fill>
      </a:tcStyle>
    </a:firstRow>
  </a:tblStyle>
  <a:tblStyle styleId="{2708684C-4D16-4618-839F-0558EEFCDFE6}" styleName="">
    <a:tblBg/>
    <a:wholeTbl>
      <a:tcTxStyle b="off"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568AAB">
              <a:alpha val="20000"/>
            </a:srgbClr>
          </a:solidFill>
        </a:fill>
      </a:tcStyle>
    </a:wholeTbl>
    <a:band2H>
      <a:tcTxStyle b="def" i="def"/>
      <a:tcStyle>
        <a:tcBdr/>
        <a:fill>
          <a:solidFill>
            <a:srgbClr val="FFFFFF"/>
          </a:solidFill>
        </a:fill>
      </a:tcStyle>
    </a:band2H>
    <a:firstCol>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solidFill>
            <a:srgbClr val="568AAB">
              <a:alpha val="20000"/>
            </a:srgbClr>
          </a:solidFill>
        </a:fill>
      </a:tcStyle>
    </a:firstCol>
    <a:la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50800" cap="flat">
              <a:solidFill>
                <a:srgbClr val="568AAB"/>
              </a:solidFill>
              <a:prstDash val="solid"/>
              <a:round/>
            </a:ln>
          </a:top>
          <a:bottom>
            <a:ln w="127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noFill/>
        </a:fill>
      </a:tcStyle>
    </a:lastRow>
    <a:firstRow>
      <a:tcTxStyle b="on" i="off">
        <a:fontRef idx="minor">
          <a:srgbClr val="568AAB"/>
        </a:fontRef>
        <a:srgbClr val="568AAB"/>
      </a:tcTxStyle>
      <a:tcStyle>
        <a:tcBdr>
          <a:left>
            <a:ln w="12700" cap="flat">
              <a:solidFill>
                <a:srgbClr val="568AAB"/>
              </a:solidFill>
              <a:prstDash val="solid"/>
              <a:round/>
            </a:ln>
          </a:left>
          <a:right>
            <a:ln w="12700" cap="flat">
              <a:solidFill>
                <a:srgbClr val="568AAB"/>
              </a:solidFill>
              <a:prstDash val="solid"/>
              <a:round/>
            </a:ln>
          </a:right>
          <a:top>
            <a:ln w="12700" cap="flat">
              <a:solidFill>
                <a:srgbClr val="568AAB"/>
              </a:solidFill>
              <a:prstDash val="solid"/>
              <a:round/>
            </a:ln>
          </a:top>
          <a:bottom>
            <a:ln w="25400" cap="flat">
              <a:solidFill>
                <a:srgbClr val="568AAB"/>
              </a:solidFill>
              <a:prstDash val="solid"/>
              <a:round/>
            </a:ln>
          </a:bottom>
          <a:insideH>
            <a:ln w="12700" cap="flat">
              <a:solidFill>
                <a:srgbClr val="568AAB"/>
              </a:solidFill>
              <a:prstDash val="solid"/>
              <a:round/>
            </a:ln>
          </a:insideH>
          <a:insideV>
            <a:ln w="12700" cap="flat">
              <a:solidFill>
                <a:srgbClr val="568AA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Title Text"/>
          <p:cNvSpPr txBox="1"/>
          <p:nvPr>
            <p:ph type="title"/>
          </p:nvPr>
        </p:nvSpPr>
        <p:spPr>
          <a:xfrm>
            <a:off x="1422400" y="5245100"/>
            <a:ext cx="10541000" cy="2628900"/>
          </a:xfrm>
          <a:prstGeom prst="rect">
            <a:avLst/>
          </a:prstGeom>
        </p:spPr>
        <p:txBody>
          <a:bodyPr anchor="b"/>
          <a:lstStyle>
            <a:lvl1pPr>
              <a:defRPr cap="all">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13" name="Body Level One…"/>
          <p:cNvSpPr txBox="1"/>
          <p:nvPr>
            <p:ph type="body" sz="quarter" idx="1"/>
          </p:nvPr>
        </p:nvSpPr>
        <p:spPr>
          <a:xfrm>
            <a:off x="1422400" y="7861300"/>
            <a:ext cx="10541000" cy="1371600"/>
          </a:xfrm>
          <a:prstGeom prst="rect">
            <a:avLst/>
          </a:prstGeom>
        </p:spPr>
        <p:txBody>
          <a:bodyPr anchor="t"/>
          <a:lstStyle>
            <a:lvl1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6349999" y="9474200"/>
            <a:ext cx="312015" cy="299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5" name="Line"/>
          <p:cNvSpPr/>
          <p:nvPr/>
        </p:nvSpPr>
        <p:spPr>
          <a:xfrm>
            <a:off x="278467" y="8356599"/>
            <a:ext cx="12459508"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116"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a:solidFill>
                  <a:srgbClr val="558AAB"/>
                </a:solidFill>
                <a:latin typeface="Helvetica Neue Bold Condensed"/>
                <a:ea typeface="Helvetica Neue Bold Condensed"/>
                <a:cs typeface="Helvetica Neue Bold Condensed"/>
                <a:sym typeface="Helvetica Neue Bold Condensed"/>
              </a:defRPr>
            </a:pPr>
          </a:p>
        </p:txBody>
      </p:sp>
      <p:sp>
        <p:nvSpPr>
          <p:cNvPr id="117" name="Image"/>
          <p:cNvSpPr/>
          <p:nvPr>
            <p:ph type="pic" sz="quarter" idx="13"/>
          </p:nvPr>
        </p:nvSpPr>
        <p:spPr>
          <a:xfrm>
            <a:off x="8597900" y="4356100"/>
            <a:ext cx="4038600" cy="3911600"/>
          </a:xfrm>
          <a:prstGeom prst="rect">
            <a:avLst/>
          </a:prstGeom>
        </p:spPr>
        <p:txBody>
          <a:bodyPr lIns="91439" tIns="45719" rIns="91439" bIns="45719" anchor="t">
            <a:noAutofit/>
          </a:bodyPr>
          <a:lstStyle/>
          <a:p>
            <a:pPr/>
          </a:p>
        </p:txBody>
      </p:sp>
      <p:sp>
        <p:nvSpPr>
          <p:cNvPr id="118" name="Image"/>
          <p:cNvSpPr/>
          <p:nvPr>
            <p:ph type="pic" idx="14"/>
          </p:nvPr>
        </p:nvSpPr>
        <p:spPr>
          <a:xfrm>
            <a:off x="368898" y="368300"/>
            <a:ext cx="8140704" cy="7899400"/>
          </a:xfrm>
          <a:prstGeom prst="rect">
            <a:avLst/>
          </a:prstGeom>
        </p:spPr>
        <p:txBody>
          <a:bodyPr lIns="91439" tIns="45719" rIns="91439" bIns="45719" anchor="t">
            <a:noAutofit/>
          </a:bodyPr>
          <a:lstStyle/>
          <a:p>
            <a:pPr/>
          </a:p>
        </p:txBody>
      </p:sp>
      <p:sp>
        <p:nvSpPr>
          <p:cNvPr id="119" name="Image"/>
          <p:cNvSpPr/>
          <p:nvPr>
            <p:ph type="pic" sz="quarter" idx="15"/>
          </p:nvPr>
        </p:nvSpPr>
        <p:spPr>
          <a:xfrm>
            <a:off x="8597900" y="368300"/>
            <a:ext cx="4038600" cy="3911600"/>
          </a:xfrm>
          <a:prstGeom prst="rect">
            <a:avLst/>
          </a:prstGeom>
        </p:spPr>
        <p:txBody>
          <a:bodyPr lIns="91439" tIns="45719" rIns="91439" bIns="45719" anchor="t">
            <a:noAutofit/>
          </a:bodyPr>
          <a:lstStyle/>
          <a:p>
            <a:pPr/>
          </a:p>
        </p:txBody>
      </p:sp>
      <p:sp>
        <p:nvSpPr>
          <p:cNvPr id="120" name="Title Text"/>
          <p:cNvSpPr txBox="1"/>
          <p:nvPr>
            <p:ph type="title"/>
          </p:nvPr>
        </p:nvSpPr>
        <p:spPr>
          <a:xfrm>
            <a:off x="368300" y="8369300"/>
            <a:ext cx="12268200" cy="660400"/>
          </a:xfrm>
          <a:prstGeom prst="rect">
            <a:avLst/>
          </a:prstGeom>
        </p:spPr>
        <p:txBody>
          <a:bodyPr anchor="b"/>
          <a:lstStyle>
            <a:lvl1pPr>
              <a:lnSpc>
                <a:spcPct val="150000"/>
              </a:lnSpc>
              <a:defRPr cap="all" sz="4200">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121" name="Body Level One…"/>
          <p:cNvSpPr txBox="1"/>
          <p:nvPr>
            <p:ph type="body" sz="quarter" idx="1"/>
          </p:nvPr>
        </p:nvSpPr>
        <p:spPr>
          <a:xfrm>
            <a:off x="368300" y="9017000"/>
            <a:ext cx="12268200" cy="431800"/>
          </a:xfrm>
          <a:prstGeom prst="rect">
            <a:avLst/>
          </a:prstGeom>
        </p:spPr>
        <p:txBody>
          <a:bodyPr anchor="t"/>
          <a:lstStyle>
            <a:lvl1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1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Line"/>
          <p:cNvSpPr/>
          <p:nvPr/>
        </p:nvSpPr>
        <p:spPr>
          <a:xfrm>
            <a:off x="278467" y="8356599"/>
            <a:ext cx="12459508"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130"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a:solidFill>
                  <a:srgbClr val="558AAB"/>
                </a:solidFill>
                <a:latin typeface="Helvetica Neue Bold Condensed"/>
                <a:ea typeface="Helvetica Neue Bold Condensed"/>
                <a:cs typeface="Helvetica Neue Bold Condensed"/>
                <a:sym typeface="Helvetica Neue Bold Condensed"/>
              </a:defRPr>
            </a:pPr>
          </a:p>
        </p:txBody>
      </p:sp>
      <p:sp>
        <p:nvSpPr>
          <p:cNvPr id="131" name="Image"/>
          <p:cNvSpPr/>
          <p:nvPr>
            <p:ph type="pic" idx="13"/>
          </p:nvPr>
        </p:nvSpPr>
        <p:spPr>
          <a:xfrm>
            <a:off x="368898" y="368300"/>
            <a:ext cx="12268204" cy="7899400"/>
          </a:xfrm>
          <a:prstGeom prst="rect">
            <a:avLst/>
          </a:prstGeom>
        </p:spPr>
        <p:txBody>
          <a:bodyPr lIns="91439" tIns="45719" rIns="91439" bIns="45719" anchor="t">
            <a:noAutofit/>
          </a:bodyPr>
          <a:lstStyle/>
          <a:p>
            <a:pPr/>
          </a:p>
        </p:txBody>
      </p:sp>
      <p:sp>
        <p:nvSpPr>
          <p:cNvPr id="132" name="Title Text"/>
          <p:cNvSpPr txBox="1"/>
          <p:nvPr>
            <p:ph type="title"/>
          </p:nvPr>
        </p:nvSpPr>
        <p:spPr>
          <a:xfrm>
            <a:off x="368300" y="8369300"/>
            <a:ext cx="12268200" cy="660400"/>
          </a:xfrm>
          <a:prstGeom prst="rect">
            <a:avLst/>
          </a:prstGeom>
        </p:spPr>
        <p:txBody>
          <a:bodyPr anchor="b"/>
          <a:lstStyle>
            <a:lvl1pPr>
              <a:lnSpc>
                <a:spcPct val="150000"/>
              </a:lnSpc>
              <a:defRPr cap="all" sz="4200">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133" name="Body Level One…"/>
          <p:cNvSpPr txBox="1"/>
          <p:nvPr>
            <p:ph type="body" sz="quarter" idx="1"/>
          </p:nvPr>
        </p:nvSpPr>
        <p:spPr>
          <a:xfrm>
            <a:off x="368300" y="9017000"/>
            <a:ext cx="12268200" cy="431800"/>
          </a:xfrm>
          <a:prstGeom prst="rect">
            <a:avLst/>
          </a:prstGeom>
        </p:spPr>
        <p:txBody>
          <a:bodyPr anchor="t"/>
          <a:lstStyle>
            <a:lvl1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sz="2400">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41" name="Body Level One…"/>
          <p:cNvSpPr txBox="1"/>
          <p:nvPr>
            <p:ph type="body" sz="quarter" idx="1"/>
          </p:nvPr>
        </p:nvSpPr>
        <p:spPr>
          <a:xfrm>
            <a:off x="1270000" y="4292600"/>
            <a:ext cx="10464800" cy="635000"/>
          </a:xfrm>
          <a:prstGeom prst="rect">
            <a:avLst/>
          </a:prstGeom>
        </p:spPr>
        <p:txBody>
          <a:bodyPr/>
          <a:lstStyle>
            <a:lvl1pPr marL="0" indent="0" algn="ctr">
              <a:spcBef>
                <a:spcPts val="2400"/>
              </a:spcBef>
              <a:buSzTx/>
              <a:buNone/>
            </a:lvl1pPr>
            <a:lvl2pPr algn="ctr">
              <a:spcBef>
                <a:spcPts val="2400"/>
              </a:spcBef>
              <a:buBlip>
                <a:blip r:embed="rId2"/>
              </a:buBlip>
            </a:lvl2pPr>
            <a:lvl3pPr algn="ctr">
              <a:spcBef>
                <a:spcPts val="2400"/>
              </a:spcBef>
              <a:buBlip>
                <a:blip r:embed="rId2"/>
              </a:buBlip>
            </a:lvl3pPr>
            <a:lvl4pPr algn="ctr">
              <a:spcBef>
                <a:spcPts val="2400"/>
              </a:spcBef>
              <a:buBlip>
                <a:blip r:embed="rId2"/>
              </a:buBlip>
            </a:lvl4pPr>
            <a:lvl5pPr algn="ct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42" name="–Johnny Appleseed"/>
          <p:cNvSpPr txBox="1"/>
          <p:nvPr>
            <p:ph type="body" sz="quarter" idx="13"/>
          </p:nvPr>
        </p:nvSpPr>
        <p:spPr>
          <a:xfrm>
            <a:off x="1270000" y="6362698"/>
            <a:ext cx="10464800" cy="523448"/>
          </a:xfrm>
          <a:prstGeom prst="rect">
            <a:avLst/>
          </a:prstGeom>
        </p:spPr>
        <p:txBody>
          <a:bodyPr anchor="t"/>
          <a:lstStyle/>
          <a:p>
            <a:pPr marL="342264" indent="-342264" defTabSz="449833">
              <a:spcBef>
                <a:spcPts val="2400"/>
              </a:spcBef>
              <a:buBlip>
                <a:blip r:embed="rId2"/>
              </a:buBlip>
              <a:defRPr sz="2772"/>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50"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Line"/>
          <p:cNvSpPr/>
          <p:nvPr/>
        </p:nvSpPr>
        <p:spPr>
          <a:xfrm>
            <a:off x="278466" y="8915399"/>
            <a:ext cx="12446936"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22" name="Line"/>
          <p:cNvSpPr/>
          <p:nvPr/>
        </p:nvSpPr>
        <p:spPr>
          <a:xfrm>
            <a:off x="5256995" y="8902699"/>
            <a:ext cx="4" cy="592219"/>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23" name="Line"/>
          <p:cNvSpPr/>
          <p:nvPr/>
        </p:nvSpPr>
        <p:spPr>
          <a:xfrm>
            <a:off x="278466" y="7188199"/>
            <a:ext cx="12446936"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24"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a:solidFill>
                  <a:srgbClr val="558AAB"/>
                </a:solidFill>
                <a:latin typeface="Helvetica Neue Bold Condensed"/>
                <a:ea typeface="Helvetica Neue Bold Condensed"/>
                <a:cs typeface="Helvetica Neue Bold Condensed"/>
                <a:sym typeface="Helvetica Neue Bold Condensed"/>
              </a:defRPr>
            </a:pPr>
          </a:p>
        </p:txBody>
      </p:sp>
      <p:sp>
        <p:nvSpPr>
          <p:cNvPr id="25" name="Body Level One…"/>
          <p:cNvSpPr txBox="1"/>
          <p:nvPr>
            <p:ph type="body" sz="quarter" idx="1"/>
          </p:nvPr>
        </p:nvSpPr>
        <p:spPr>
          <a:xfrm>
            <a:off x="6359707" y="8877300"/>
            <a:ext cx="1189182" cy="647700"/>
          </a:xfrm>
          <a:prstGeom prst="rect">
            <a:avLst/>
          </a:prstGeom>
        </p:spPr>
        <p:txBody>
          <a:bodyPr/>
          <a:lstStyle>
            <a:lvl1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1pPr>
            <a:lvl2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2pPr>
            <a:lvl3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3pPr>
            <a:lvl4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4pPr>
            <a:lvl5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26" name="PROJECT"/>
          <p:cNvSpPr txBox="1"/>
          <p:nvPr>
            <p:ph type="body" sz="quarter" idx="13"/>
          </p:nvPr>
        </p:nvSpPr>
        <p:spPr>
          <a:xfrm>
            <a:off x="339853" y="7197749"/>
            <a:ext cx="935431" cy="374603"/>
          </a:xfrm>
          <a:prstGeom prst="rect">
            <a:avLst/>
          </a:prstGeom>
        </p:spPr>
        <p:txBody>
          <a:bodyPr/>
          <a:lstStyle/>
          <a:p>
            <a:pPr marL="217804" indent="-217804" defTabSz="286258">
              <a:spcBef>
                <a:spcPts val="1500"/>
              </a:spcBef>
              <a:buBlip>
                <a:blip r:embed="rId3"/>
              </a:buBlip>
              <a:defRPr sz="1764"/>
            </a:pPr>
          </a:p>
        </p:txBody>
      </p:sp>
      <p:sp>
        <p:nvSpPr>
          <p:cNvPr id="27" name="DATE"/>
          <p:cNvSpPr txBox="1"/>
          <p:nvPr>
            <p:ph type="body" sz="quarter" idx="14"/>
          </p:nvPr>
        </p:nvSpPr>
        <p:spPr>
          <a:xfrm>
            <a:off x="339904" y="8912249"/>
            <a:ext cx="579733" cy="374603"/>
          </a:xfrm>
          <a:prstGeom prst="rect">
            <a:avLst/>
          </a:prstGeom>
        </p:spPr>
        <p:txBody>
          <a:bodyPr/>
          <a:lstStyle/>
          <a:p>
            <a:pPr marL="217804" indent="-217804" defTabSz="286258">
              <a:spcBef>
                <a:spcPts val="1500"/>
              </a:spcBef>
              <a:buBlip>
                <a:blip r:embed="rId3"/>
              </a:buBlip>
              <a:defRPr sz="1764"/>
            </a:pPr>
          </a:p>
        </p:txBody>
      </p:sp>
      <p:sp>
        <p:nvSpPr>
          <p:cNvPr id="28" name="Client"/>
          <p:cNvSpPr txBox="1"/>
          <p:nvPr>
            <p:ph type="body" sz="quarter" idx="15"/>
          </p:nvPr>
        </p:nvSpPr>
        <p:spPr>
          <a:xfrm>
            <a:off x="5318302" y="8912249"/>
            <a:ext cx="752784" cy="374603"/>
          </a:xfrm>
          <a:prstGeom prst="rect">
            <a:avLst/>
          </a:prstGeom>
        </p:spPr>
        <p:txBody>
          <a:bodyPr/>
          <a:lstStyle/>
          <a:p>
            <a:pPr marL="217804" indent="-217804" defTabSz="286258">
              <a:spcBef>
                <a:spcPts val="1500"/>
              </a:spcBef>
              <a:buBlip>
                <a:blip r:embed="rId3"/>
              </a:buBlip>
              <a:defRPr sz="1764"/>
            </a:pPr>
          </a:p>
        </p:txBody>
      </p:sp>
      <p:sp>
        <p:nvSpPr>
          <p:cNvPr id="29" name="DATE"/>
          <p:cNvSpPr txBox="1"/>
          <p:nvPr>
            <p:ph type="body" sz="quarter" idx="16"/>
          </p:nvPr>
        </p:nvSpPr>
        <p:spPr>
          <a:xfrm>
            <a:off x="1422399" y="8877300"/>
            <a:ext cx="1045164" cy="647700"/>
          </a:xfrm>
          <a:prstGeom prst="rect">
            <a:avLst/>
          </a:prstGeom>
        </p:spPr>
        <p:txBody>
          <a:bodyPr/>
          <a:lstStyle/>
          <a:p>
            <a:pPr>
              <a:buBlip>
                <a:blip r:embed="rId3"/>
              </a:buBlip>
            </a:pPr>
          </a:p>
        </p:txBody>
      </p:sp>
      <p:sp>
        <p:nvSpPr>
          <p:cNvPr id="30" name="Image"/>
          <p:cNvSpPr/>
          <p:nvPr>
            <p:ph type="pic" idx="17"/>
          </p:nvPr>
        </p:nvSpPr>
        <p:spPr>
          <a:xfrm>
            <a:off x="368300" y="355600"/>
            <a:ext cx="12268200" cy="6731000"/>
          </a:xfrm>
          <a:prstGeom prst="rect">
            <a:avLst/>
          </a:prstGeom>
        </p:spPr>
        <p:txBody>
          <a:bodyPr lIns="91439" tIns="45719" rIns="91439" bIns="45719" anchor="t">
            <a:noAutofit/>
          </a:bodyPr>
          <a:lstStyle/>
          <a:p>
            <a:pPr/>
          </a:p>
        </p:txBody>
      </p:sp>
      <p:sp>
        <p:nvSpPr>
          <p:cNvPr id="31" name="Title Text"/>
          <p:cNvSpPr txBox="1"/>
          <p:nvPr>
            <p:ph type="title"/>
          </p:nvPr>
        </p:nvSpPr>
        <p:spPr>
          <a:xfrm>
            <a:off x="1422400" y="7099300"/>
            <a:ext cx="10845800" cy="1028700"/>
          </a:xfrm>
          <a:prstGeom prst="rect">
            <a:avLst/>
          </a:prstGeom>
        </p:spPr>
        <p:txBody>
          <a:bodyPr anchor="b"/>
          <a:lstStyle>
            <a:lvl1pPr>
              <a:defRPr cap="all">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32" name="Body Level One…"/>
          <p:cNvSpPr txBox="1"/>
          <p:nvPr>
            <p:ph type="body" sz="quarter" idx="18"/>
          </p:nvPr>
        </p:nvSpPr>
        <p:spPr>
          <a:xfrm>
            <a:off x="1422400" y="8115300"/>
            <a:ext cx="10845800" cy="749300"/>
          </a:xfrm>
          <a:prstGeom prst="rect">
            <a:avLst/>
          </a:prstGeom>
        </p:spPr>
        <p:txBody>
          <a:bodyPr anchor="t"/>
          <a:lstStyle/>
          <a:p>
            <a:pPr>
              <a:buBlip>
                <a:blip r:embed="rId3"/>
              </a:buBlip>
            </a:pP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4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Line"/>
          <p:cNvSpPr/>
          <p:nvPr/>
        </p:nvSpPr>
        <p:spPr>
          <a:xfrm>
            <a:off x="278466" y="8915399"/>
            <a:ext cx="12446936"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41" name="Line"/>
          <p:cNvSpPr/>
          <p:nvPr/>
        </p:nvSpPr>
        <p:spPr>
          <a:xfrm>
            <a:off x="5256995" y="8902699"/>
            <a:ext cx="4" cy="592219"/>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42" name="Line"/>
          <p:cNvSpPr/>
          <p:nvPr/>
        </p:nvSpPr>
        <p:spPr>
          <a:xfrm>
            <a:off x="278466" y="7188199"/>
            <a:ext cx="12446936" cy="6"/>
          </a:xfrm>
          <a:prstGeom prst="line">
            <a:avLst/>
          </a:prstGeom>
          <a:ln w="25400">
            <a:solidFill>
              <a:srgbClr val="83827D"/>
            </a:solidFill>
            <a:miter lim="400000"/>
          </a:ln>
        </p:spPr>
        <p:txBody>
          <a:bodyPr lIns="45718" tIns="45718" rIns="45718" bIns="45718"/>
          <a:lstStyle/>
          <a:p>
            <a:pPr>
              <a:defRPr>
                <a:solidFill>
                  <a:srgbClr val="568AAB"/>
                </a:solidFill>
              </a:defRPr>
            </a:pPr>
          </a:p>
        </p:txBody>
      </p:sp>
      <p:sp>
        <p:nvSpPr>
          <p:cNvPr id="43"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a:solidFill>
                  <a:srgbClr val="558AAB"/>
                </a:solidFill>
                <a:latin typeface="Helvetica Neue Bold Condensed"/>
                <a:ea typeface="Helvetica Neue Bold Condensed"/>
                <a:cs typeface="Helvetica Neue Bold Condensed"/>
                <a:sym typeface="Helvetica Neue Bold Condensed"/>
              </a:defRPr>
            </a:pPr>
          </a:p>
        </p:txBody>
      </p:sp>
      <p:sp>
        <p:nvSpPr>
          <p:cNvPr id="44" name="Body Level One…"/>
          <p:cNvSpPr txBox="1"/>
          <p:nvPr>
            <p:ph type="body" sz="quarter" idx="1"/>
          </p:nvPr>
        </p:nvSpPr>
        <p:spPr>
          <a:xfrm>
            <a:off x="6359707" y="8877300"/>
            <a:ext cx="1189182" cy="647700"/>
          </a:xfrm>
          <a:prstGeom prst="rect">
            <a:avLst/>
          </a:prstGeom>
        </p:spPr>
        <p:txBody>
          <a:bodyPr/>
          <a:lstStyle>
            <a:lvl1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1pPr>
            <a:lvl2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2pPr>
            <a:lvl3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3pPr>
            <a:lvl4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4pPr>
            <a:lvl5pPr>
              <a:spcBef>
                <a:spcPts val="0"/>
              </a:spcBef>
              <a:buBlip>
                <a:blip r:embed="rId3"/>
              </a:buBlip>
              <a:defRPr cap="all">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45" name="PROJECT"/>
          <p:cNvSpPr txBox="1"/>
          <p:nvPr>
            <p:ph type="body" sz="quarter" idx="13"/>
          </p:nvPr>
        </p:nvSpPr>
        <p:spPr>
          <a:xfrm>
            <a:off x="339853" y="7197749"/>
            <a:ext cx="935431" cy="374603"/>
          </a:xfrm>
          <a:prstGeom prst="rect">
            <a:avLst/>
          </a:prstGeom>
        </p:spPr>
        <p:txBody>
          <a:bodyPr/>
          <a:lstStyle/>
          <a:p>
            <a:pPr marL="217804" indent="-217804" defTabSz="286258">
              <a:spcBef>
                <a:spcPts val="1500"/>
              </a:spcBef>
              <a:buBlip>
                <a:blip r:embed="rId3"/>
              </a:buBlip>
              <a:defRPr sz="1764"/>
            </a:pPr>
          </a:p>
        </p:txBody>
      </p:sp>
      <p:sp>
        <p:nvSpPr>
          <p:cNvPr id="46" name="DATE"/>
          <p:cNvSpPr txBox="1"/>
          <p:nvPr>
            <p:ph type="body" sz="quarter" idx="14"/>
          </p:nvPr>
        </p:nvSpPr>
        <p:spPr>
          <a:xfrm>
            <a:off x="339904" y="8912249"/>
            <a:ext cx="579733" cy="374603"/>
          </a:xfrm>
          <a:prstGeom prst="rect">
            <a:avLst/>
          </a:prstGeom>
        </p:spPr>
        <p:txBody>
          <a:bodyPr/>
          <a:lstStyle/>
          <a:p>
            <a:pPr marL="217804" indent="-217804" defTabSz="286258">
              <a:spcBef>
                <a:spcPts val="1500"/>
              </a:spcBef>
              <a:buBlip>
                <a:blip r:embed="rId3"/>
              </a:buBlip>
              <a:defRPr sz="1764"/>
            </a:pPr>
          </a:p>
        </p:txBody>
      </p:sp>
      <p:sp>
        <p:nvSpPr>
          <p:cNvPr id="47" name="Client"/>
          <p:cNvSpPr txBox="1"/>
          <p:nvPr>
            <p:ph type="body" sz="quarter" idx="15"/>
          </p:nvPr>
        </p:nvSpPr>
        <p:spPr>
          <a:xfrm>
            <a:off x="5318302" y="8912249"/>
            <a:ext cx="752784" cy="374603"/>
          </a:xfrm>
          <a:prstGeom prst="rect">
            <a:avLst/>
          </a:prstGeom>
        </p:spPr>
        <p:txBody>
          <a:bodyPr/>
          <a:lstStyle/>
          <a:p>
            <a:pPr marL="217804" indent="-217804" defTabSz="286258">
              <a:spcBef>
                <a:spcPts val="1500"/>
              </a:spcBef>
              <a:buBlip>
                <a:blip r:embed="rId3"/>
              </a:buBlip>
              <a:defRPr sz="1764"/>
            </a:pPr>
          </a:p>
        </p:txBody>
      </p:sp>
      <p:sp>
        <p:nvSpPr>
          <p:cNvPr id="48" name="DATE"/>
          <p:cNvSpPr txBox="1"/>
          <p:nvPr>
            <p:ph type="body" sz="quarter" idx="16"/>
          </p:nvPr>
        </p:nvSpPr>
        <p:spPr>
          <a:xfrm>
            <a:off x="1419408" y="8877300"/>
            <a:ext cx="1045163" cy="647700"/>
          </a:xfrm>
          <a:prstGeom prst="rect">
            <a:avLst/>
          </a:prstGeom>
        </p:spPr>
        <p:txBody>
          <a:bodyPr/>
          <a:lstStyle/>
          <a:p>
            <a:pPr>
              <a:buBlip>
                <a:blip r:embed="rId3"/>
              </a:buBlip>
            </a:pPr>
          </a:p>
        </p:txBody>
      </p:sp>
      <p:sp>
        <p:nvSpPr>
          <p:cNvPr id="49" name="Image"/>
          <p:cNvSpPr/>
          <p:nvPr>
            <p:ph type="pic" sz="half" idx="17"/>
          </p:nvPr>
        </p:nvSpPr>
        <p:spPr>
          <a:xfrm>
            <a:off x="368300" y="368300"/>
            <a:ext cx="4851400" cy="6731000"/>
          </a:xfrm>
          <a:prstGeom prst="rect">
            <a:avLst/>
          </a:prstGeom>
        </p:spPr>
        <p:txBody>
          <a:bodyPr lIns="91439" tIns="45719" rIns="91439" bIns="45719" anchor="t">
            <a:noAutofit/>
          </a:bodyPr>
          <a:lstStyle/>
          <a:p>
            <a:pPr/>
          </a:p>
        </p:txBody>
      </p:sp>
      <p:sp>
        <p:nvSpPr>
          <p:cNvPr id="50" name="Image"/>
          <p:cNvSpPr/>
          <p:nvPr>
            <p:ph type="pic" sz="quarter" idx="18"/>
          </p:nvPr>
        </p:nvSpPr>
        <p:spPr>
          <a:xfrm>
            <a:off x="5295900" y="368300"/>
            <a:ext cx="2413000" cy="3327400"/>
          </a:xfrm>
          <a:prstGeom prst="rect">
            <a:avLst/>
          </a:prstGeom>
        </p:spPr>
        <p:txBody>
          <a:bodyPr lIns="91439" tIns="45719" rIns="91439" bIns="45719" anchor="t">
            <a:noAutofit/>
          </a:bodyPr>
          <a:lstStyle/>
          <a:p>
            <a:pPr/>
          </a:p>
        </p:txBody>
      </p:sp>
      <p:sp>
        <p:nvSpPr>
          <p:cNvPr id="51" name="Image"/>
          <p:cNvSpPr/>
          <p:nvPr>
            <p:ph type="pic" sz="quarter" idx="19"/>
          </p:nvPr>
        </p:nvSpPr>
        <p:spPr>
          <a:xfrm>
            <a:off x="5295900" y="3771900"/>
            <a:ext cx="2413000" cy="3327400"/>
          </a:xfrm>
          <a:prstGeom prst="rect">
            <a:avLst/>
          </a:prstGeom>
        </p:spPr>
        <p:txBody>
          <a:bodyPr lIns="91439" tIns="45719" rIns="91439" bIns="45719" anchor="t">
            <a:noAutofit/>
          </a:bodyPr>
          <a:lstStyle/>
          <a:p>
            <a:pPr/>
          </a:p>
        </p:txBody>
      </p:sp>
      <p:sp>
        <p:nvSpPr>
          <p:cNvPr id="52" name="Image"/>
          <p:cNvSpPr/>
          <p:nvPr>
            <p:ph type="pic" sz="half" idx="20"/>
          </p:nvPr>
        </p:nvSpPr>
        <p:spPr>
          <a:xfrm>
            <a:off x="7785100" y="368300"/>
            <a:ext cx="4851400" cy="6731000"/>
          </a:xfrm>
          <a:prstGeom prst="rect">
            <a:avLst/>
          </a:prstGeom>
        </p:spPr>
        <p:txBody>
          <a:bodyPr lIns="91439" tIns="45719" rIns="91439" bIns="45719" anchor="t">
            <a:noAutofit/>
          </a:bodyPr>
          <a:lstStyle/>
          <a:p>
            <a:pPr/>
          </a:p>
        </p:txBody>
      </p:sp>
      <p:sp>
        <p:nvSpPr>
          <p:cNvPr id="53" name="Title Text"/>
          <p:cNvSpPr txBox="1"/>
          <p:nvPr>
            <p:ph type="title"/>
          </p:nvPr>
        </p:nvSpPr>
        <p:spPr>
          <a:xfrm>
            <a:off x="1422400" y="7099300"/>
            <a:ext cx="10845800" cy="1028700"/>
          </a:xfrm>
          <a:prstGeom prst="rect">
            <a:avLst/>
          </a:prstGeom>
        </p:spPr>
        <p:txBody>
          <a:bodyPr anchor="b"/>
          <a:lstStyle>
            <a:lvl1pPr>
              <a:defRPr cap="all">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54" name="Body Level One…"/>
          <p:cNvSpPr txBox="1"/>
          <p:nvPr>
            <p:ph type="body" sz="quarter" idx="21"/>
          </p:nvPr>
        </p:nvSpPr>
        <p:spPr>
          <a:xfrm>
            <a:off x="1422400" y="8115300"/>
            <a:ext cx="10845800" cy="749300"/>
          </a:xfrm>
          <a:prstGeom prst="rect">
            <a:avLst/>
          </a:prstGeom>
        </p:spPr>
        <p:txBody>
          <a:bodyPr anchor="t"/>
          <a:lstStyle/>
          <a:p>
            <a:pPr>
              <a:buBlip>
                <a:blip r:embed="rId3"/>
              </a:buBlip>
            </a:pP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Title Text"/>
          <p:cNvSpPr txBox="1"/>
          <p:nvPr>
            <p:ph type="title"/>
          </p:nvPr>
        </p:nvSpPr>
        <p:spPr>
          <a:xfrm>
            <a:off x="1231900" y="3568700"/>
            <a:ext cx="10541000" cy="2628900"/>
          </a:xfrm>
          <a:prstGeom prst="rect">
            <a:avLst/>
          </a:prstGeom>
        </p:spPr>
        <p:txBody>
          <a:bodyPr/>
          <a:lstStyle>
            <a:lvl1pPr>
              <a:defRPr cap="all">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63" name="Slide Number"/>
          <p:cNvSpPr txBox="1"/>
          <p:nvPr>
            <p:ph type="sldNum" sz="quarter" idx="2"/>
          </p:nvPr>
        </p:nvSpPr>
        <p:spPr>
          <a:xfrm>
            <a:off x="6349999" y="9474200"/>
            <a:ext cx="312015" cy="299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 name="Image"/>
          <p:cNvSpPr/>
          <p:nvPr>
            <p:ph type="pic" sz="half" idx="13"/>
          </p:nvPr>
        </p:nvSpPr>
        <p:spPr>
          <a:xfrm>
            <a:off x="6921500" y="1354539"/>
            <a:ext cx="5156200" cy="7035804"/>
          </a:xfrm>
          <a:prstGeom prst="rect">
            <a:avLst/>
          </a:prstGeom>
        </p:spPr>
        <p:txBody>
          <a:bodyPr lIns="91439" tIns="45719" rIns="91439" bIns="45719" anchor="t">
            <a:noAutofit/>
          </a:bodyPr>
          <a:lstStyle/>
          <a:p>
            <a:pPr/>
          </a:p>
        </p:txBody>
      </p:sp>
      <p:sp>
        <p:nvSpPr>
          <p:cNvPr id="71" name="Title Text"/>
          <p:cNvSpPr txBox="1"/>
          <p:nvPr>
            <p:ph type="title"/>
          </p:nvPr>
        </p:nvSpPr>
        <p:spPr>
          <a:xfrm>
            <a:off x="1041400" y="1295400"/>
            <a:ext cx="5334000" cy="3924300"/>
          </a:xfrm>
          <a:prstGeom prst="rect">
            <a:avLst/>
          </a:prstGeom>
        </p:spPr>
        <p:txBody>
          <a:bodyPr anchor="b"/>
          <a:lstStyle>
            <a:lvl1pPr>
              <a:defRPr cap="all" sz="6500">
                <a:solidFill>
                  <a:srgbClr val="DEDEDE"/>
                </a:solidFill>
                <a:latin typeface="Helvetica Neue Bold Condensed"/>
                <a:ea typeface="Helvetica Neue Bold Condensed"/>
                <a:cs typeface="Helvetica Neue Bold Condensed"/>
                <a:sym typeface="Helvetica Neue Bold Condensed"/>
              </a:defRPr>
            </a:lvl1pPr>
          </a:lstStyle>
          <a:p>
            <a:pPr/>
            <a:r>
              <a:t>Title Text</a:t>
            </a:r>
          </a:p>
        </p:txBody>
      </p:sp>
      <p:sp>
        <p:nvSpPr>
          <p:cNvPr id="72" name="Body Level One…"/>
          <p:cNvSpPr txBox="1"/>
          <p:nvPr>
            <p:ph type="body" sz="quarter" idx="1"/>
          </p:nvPr>
        </p:nvSpPr>
        <p:spPr>
          <a:xfrm>
            <a:off x="1041400" y="5207000"/>
            <a:ext cx="5334000" cy="3225800"/>
          </a:xfrm>
          <a:prstGeom prst="rect">
            <a:avLst/>
          </a:prstGeom>
        </p:spPr>
        <p:txBody>
          <a:bodyPr anchor="t"/>
          <a:lstStyle>
            <a:lvl1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a:solidFill>
                  <a:srgbClr val="558AAB"/>
                </a:solidFill>
                <a:latin typeface="Helvetica Neue Bold Condensed"/>
                <a:ea typeface="Helvetica Neue Bold Condensed"/>
                <a:cs typeface="Helvetica Neue Bold Condensed"/>
                <a:sym typeface="Helvetica Neue Bold Condensed"/>
              </a:defRPr>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80" name="Title Text"/>
          <p:cNvSpPr txBox="1"/>
          <p:nvPr>
            <p:ph type="title"/>
          </p:nvPr>
        </p:nvSpPr>
        <p:spPr>
          <a:xfrm>
            <a:off x="1041400" y="266700"/>
            <a:ext cx="10922000" cy="2438400"/>
          </a:xfrm>
          <a:prstGeom prst="rect">
            <a:avLst/>
          </a:prstGeom>
        </p:spPr>
        <p:txBody>
          <a:bodyPr/>
          <a:lstStyle>
            <a:lvl1pPr>
              <a:defRPr>
                <a:solidFill>
                  <a:srgbClr val="558AAB"/>
                </a:solidFill>
              </a:defRPr>
            </a:lvl1pPr>
          </a:lstStyle>
          <a:p>
            <a:pPr/>
            <a:r>
              <a:t>Title Text</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88" name="Title Text"/>
          <p:cNvSpPr txBox="1"/>
          <p:nvPr>
            <p:ph type="title"/>
          </p:nvPr>
        </p:nvSpPr>
        <p:spPr>
          <a:xfrm>
            <a:off x="1041400" y="266700"/>
            <a:ext cx="10922000" cy="2438400"/>
          </a:xfrm>
          <a:prstGeom prst="rect">
            <a:avLst/>
          </a:prstGeom>
        </p:spPr>
        <p:txBody>
          <a:bodyPr/>
          <a:lstStyle>
            <a:lvl1pPr>
              <a:defRPr>
                <a:solidFill>
                  <a:srgbClr val="558AAB"/>
                </a:solidFill>
              </a:defRPr>
            </a:lvl1pPr>
          </a:lstStyle>
          <a:p>
            <a:pPr/>
            <a:r>
              <a:t>Title Text</a:t>
            </a:r>
          </a:p>
        </p:txBody>
      </p:sp>
      <p:sp>
        <p:nvSpPr>
          <p:cNvPr id="89" name="Body Level One…"/>
          <p:cNvSpPr txBox="1"/>
          <p:nvPr>
            <p:ph type="body" idx="1"/>
          </p:nvPr>
        </p:nvSpPr>
        <p:spPr>
          <a:xfrm>
            <a:off x="1041400" y="2768600"/>
            <a:ext cx="10922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97" name="Image"/>
          <p:cNvSpPr/>
          <p:nvPr>
            <p:ph type="pic" sz="quarter" idx="13"/>
          </p:nvPr>
        </p:nvSpPr>
        <p:spPr>
          <a:xfrm>
            <a:off x="7645400" y="2768600"/>
            <a:ext cx="4292600" cy="5715000"/>
          </a:xfrm>
          <a:prstGeom prst="rect">
            <a:avLst/>
          </a:prstGeom>
        </p:spPr>
        <p:txBody>
          <a:bodyPr lIns="91439" tIns="45719" rIns="91439" bIns="45719" anchor="t">
            <a:noAutofit/>
          </a:bodyPr>
          <a:lstStyle/>
          <a:p>
            <a:pPr/>
          </a:p>
        </p:txBody>
      </p:sp>
      <p:sp>
        <p:nvSpPr>
          <p:cNvPr id="98" name="Title Text"/>
          <p:cNvSpPr txBox="1"/>
          <p:nvPr>
            <p:ph type="title"/>
          </p:nvPr>
        </p:nvSpPr>
        <p:spPr>
          <a:xfrm>
            <a:off x="1041400" y="266700"/>
            <a:ext cx="10922000" cy="2438400"/>
          </a:xfrm>
          <a:prstGeom prst="rect">
            <a:avLst/>
          </a:prstGeom>
        </p:spPr>
        <p:txBody>
          <a:bodyPr/>
          <a:lstStyle>
            <a:lvl1pPr>
              <a:defRPr>
                <a:solidFill>
                  <a:srgbClr val="558AAB"/>
                </a:solidFill>
              </a:defRPr>
            </a:lvl1pPr>
          </a:lstStyle>
          <a:p>
            <a:pPr/>
            <a:r>
              <a:t>Title Text</a:t>
            </a:r>
          </a:p>
        </p:txBody>
      </p:sp>
      <p:sp>
        <p:nvSpPr>
          <p:cNvPr id="99" name="Body Level One…"/>
          <p:cNvSpPr txBox="1"/>
          <p:nvPr>
            <p:ph type="body" sz="half" idx="1"/>
          </p:nvPr>
        </p:nvSpPr>
        <p:spPr>
          <a:xfrm>
            <a:off x="1041400" y="2768600"/>
            <a:ext cx="5334000" cy="5715000"/>
          </a:xfrm>
          <a:prstGeom prst="rect">
            <a:avLst/>
          </a:prstGeom>
        </p:spPr>
        <p:txBody>
          <a:bodyPr/>
          <a:lstStyle>
            <a:lvl1pPr marL="381000" indent="-381000">
              <a:spcBef>
                <a:spcPts val="2800"/>
              </a:spcBef>
              <a:buBlip>
                <a:blip r:embed="rId2"/>
              </a:buBlip>
              <a:defRPr sz="3000"/>
            </a:lvl1pPr>
            <a:lvl2pPr marL="762000" indent="-381000">
              <a:spcBef>
                <a:spcPts val="2800"/>
              </a:spcBef>
              <a:buBlip>
                <a:blip r:embed="rId2"/>
              </a:buBlip>
              <a:defRPr sz="3000"/>
            </a:lvl2pPr>
            <a:lvl3pPr marL="1143000" indent="-381000">
              <a:spcBef>
                <a:spcPts val="2800"/>
              </a:spcBef>
              <a:buBlip>
                <a:blip r:embed="rId2"/>
              </a:buBlip>
              <a:defRPr sz="3000"/>
            </a:lvl3pPr>
            <a:lvl4pPr marL="1524000" indent="-381000">
              <a:spcBef>
                <a:spcPts val="2800"/>
              </a:spcBef>
              <a:buBlip>
                <a:blip r:embed="rId2"/>
              </a:buBlip>
              <a:defRPr sz="3000"/>
            </a:lvl4pPr>
            <a:lvl5pPr marL="1905000" indent="-381000">
              <a:spcBef>
                <a:spcPts val="2800"/>
              </a:spcBef>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07"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a:solidFill>
                  <a:srgbClr val="558AAB"/>
                </a:solidFill>
                <a:latin typeface="Helvetica Neue Bold Condensed"/>
                <a:ea typeface="Helvetica Neue Bold Condensed"/>
                <a:cs typeface="Helvetica Neue Bold Condensed"/>
                <a:sym typeface="Helvetica Neue Bold Condensed"/>
              </a:defRPr>
            </a:pPr>
          </a:p>
        </p:txBody>
      </p:sp>
      <p:sp>
        <p:nvSpPr>
          <p:cNvPr id="3" name="Body Level One…"/>
          <p:cNvSpPr txBox="1"/>
          <p:nvPr>
            <p:ph type="body" idx="1"/>
          </p:nvPr>
        </p:nvSpPr>
        <p:spPr>
          <a:xfrm>
            <a:off x="1041400" y="1473200"/>
            <a:ext cx="10922000" cy="680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Slide Number"/>
          <p:cNvSpPr txBox="1"/>
          <p:nvPr>
            <p:ph type="sldNum" sz="quarter" idx="2"/>
          </p:nvPr>
        </p:nvSpPr>
        <p:spPr>
          <a:xfrm>
            <a:off x="6352743" y="9476689"/>
            <a:ext cx="312014" cy="299822"/>
          </a:xfrm>
          <a:prstGeom prst="rect">
            <a:avLst/>
          </a:prstGeom>
          <a:ln w="12700">
            <a:miter lim="400000"/>
          </a:ln>
        </p:spPr>
        <p:txBody>
          <a:bodyPr wrap="none" lIns="50800" tIns="50800" rIns="50800" bIns="50800" anchor="ctr">
            <a:spAutoFit/>
          </a:bodyPr>
          <a:lstStyle>
            <a:lvl1pPr>
              <a:defRPr sz="1400">
                <a:solidFill>
                  <a:srgbClr val="5C88A5"/>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1pPr>
      <a:lvl2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2pPr>
      <a:lvl3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3pPr>
      <a:lvl4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4pPr>
      <a:lvl5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5pPr>
      <a:lvl6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6pPr>
      <a:lvl7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7pPr>
      <a:lvl8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8pPr>
      <a:lvl9pPr marL="0" marR="0" indent="0" algn="l" defTabSz="584200" rtl="0" latinLnBrk="0">
        <a:lnSpc>
          <a:spcPct val="90000"/>
        </a:lnSpc>
        <a:spcBef>
          <a:spcPts val="0"/>
        </a:spcBef>
        <a:spcAft>
          <a:spcPts val="0"/>
        </a:spcAft>
        <a:buClrTx/>
        <a:buSzTx/>
        <a:buFontTx/>
        <a:buNone/>
        <a:tabLst/>
        <a:defRPr b="0" baseline="0" cap="none" i="0" spc="0" strike="noStrike" sz="7200" u="none">
          <a:ln>
            <a:noFill/>
          </a:ln>
          <a:solidFill>
            <a:srgbClr val="5C88A5"/>
          </a:solidFill>
          <a:uFillTx/>
          <a:latin typeface="Helvetica Neue Light"/>
          <a:ea typeface="Helvetica Neue Light"/>
          <a:cs typeface="Helvetica Neue Light"/>
          <a:sym typeface="Helvetica Neue Light"/>
        </a:defRPr>
      </a:lvl9pPr>
    </p:titleStyle>
    <p:bodyStyle>
      <a:lvl1pPr marL="4445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1pPr>
      <a:lvl2pPr marL="8890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2pPr>
      <a:lvl3pPr marL="13335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3pPr>
      <a:lvl4pPr marL="17780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4pPr>
      <a:lvl5pPr marL="22225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5pPr>
      <a:lvl6pPr marL="26670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6pPr>
      <a:lvl7pPr marL="31115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7pPr>
      <a:lvl8pPr marL="35560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8pPr>
      <a:lvl9pPr marL="4000500" marR="0" indent="-444500" algn="l" defTabSz="584200" rtl="0" latinLnBrk="0">
        <a:lnSpc>
          <a:spcPct val="100000"/>
        </a:lnSpc>
        <a:spcBef>
          <a:spcPts val="3200"/>
        </a:spcBef>
        <a:spcAft>
          <a:spcPts val="0"/>
        </a:spcAft>
        <a:buClrTx/>
        <a:buSzPct val="40000"/>
        <a:buFontTx/>
        <a:buBlip>
          <a:blip r:embed="rId3"/>
        </a:buBlip>
        <a:tabLst/>
        <a:defRPr b="0" baseline="0" cap="none" i="0" spc="0" strike="noStrike" sz="3600" u="none">
          <a:ln>
            <a:noFill/>
          </a:ln>
          <a:solidFill>
            <a:srgbClr val="737373"/>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hyperlink" Target="http://canva.com"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 Id="rId3" Type="http://schemas.openxmlformats.org/officeDocument/2006/relationships/hyperlink" Target="http://later.com"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hustlemediagroup.net" TargetMode="External"/><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tif"/><Relationship Id="rId10"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anva.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7" name="Branding on social media"/>
          <p:cNvSpPr txBox="1"/>
          <p:nvPr>
            <p:ph type="ctrTitle"/>
          </p:nvPr>
        </p:nvSpPr>
        <p:spPr>
          <a:xfrm>
            <a:off x="1148505" y="-1084852"/>
            <a:ext cx="11689196" cy="2628906"/>
          </a:xfrm>
          <a:prstGeom prst="rect">
            <a:avLst/>
          </a:prstGeom>
        </p:spPr>
        <p:txBody>
          <a:bodyPr/>
          <a:lstStyle/>
          <a:p>
            <a:pPr/>
            <a:r>
              <a:t>Branding on social media</a:t>
            </a:r>
          </a:p>
        </p:txBody>
      </p:sp>
      <p:sp>
        <p:nvSpPr>
          <p:cNvPr id="168" name="Ads, content and focus"/>
          <p:cNvSpPr txBox="1"/>
          <p:nvPr>
            <p:ph type="subTitle" sz="quarter" idx="1"/>
          </p:nvPr>
        </p:nvSpPr>
        <p:spPr>
          <a:xfrm>
            <a:off x="3271508" y="1531350"/>
            <a:ext cx="6749406" cy="1371604"/>
          </a:xfrm>
          <a:prstGeom prst="rect">
            <a:avLst/>
          </a:prstGeom>
        </p:spPr>
        <p:txBody>
          <a:bodyPr/>
          <a:lstStyle>
            <a:lvl1pPr>
              <a:defRPr sz="4900"/>
            </a:lvl1pPr>
          </a:lstStyle>
          <a:p>
            <a:pPr/>
            <a:r>
              <a:t>Ads, content and focus</a:t>
            </a:r>
          </a:p>
        </p:txBody>
      </p:sp>
      <p:pic>
        <p:nvPicPr>
          <p:cNvPr id="169" name="Screen Shot 2020-01-13 at 4.45.12 PM.png" descr="Screen Shot 2020-01-13 at 4.45.12 PM.png"/>
          <p:cNvPicPr>
            <a:picLocks noChangeAspect="1"/>
          </p:cNvPicPr>
          <p:nvPr/>
        </p:nvPicPr>
        <p:blipFill>
          <a:blip r:embed="rId2">
            <a:extLst/>
          </a:blip>
          <a:stretch>
            <a:fillRect/>
          </a:stretch>
        </p:blipFill>
        <p:spPr>
          <a:xfrm>
            <a:off x="-48667" y="2489773"/>
            <a:ext cx="13102134" cy="5527879"/>
          </a:xfrm>
          <a:prstGeom prst="rect">
            <a:avLst/>
          </a:prstGeom>
          <a:ln w="12700">
            <a:miter lim="400000"/>
          </a:ln>
        </p:spPr>
      </p:pic>
      <p:sp>
        <p:nvSpPr>
          <p:cNvPr id="170" name="Hustlemediagroup.net"/>
          <p:cNvSpPr txBox="1"/>
          <p:nvPr/>
        </p:nvSpPr>
        <p:spPr>
          <a:xfrm>
            <a:off x="3802805" y="6509749"/>
            <a:ext cx="11689196" cy="262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a:lnSpc>
                <a:spcPct val="90000"/>
              </a:lnSpc>
              <a:defRPr sz="4600">
                <a:solidFill>
                  <a:srgbClr val="FFFFFF"/>
                </a:solidFill>
                <a:latin typeface="Helvetica Neue Light"/>
                <a:ea typeface="Helvetica Neue Light"/>
                <a:cs typeface="Helvetica Neue Light"/>
                <a:sym typeface="Helvetica Neue Light"/>
              </a:defRPr>
            </a:lvl1pPr>
          </a:lstStyle>
          <a:p>
            <a:pPr/>
            <a:r>
              <a:t>Hustlemediagroup.net</a:t>
            </a:r>
          </a:p>
        </p:txBody>
      </p:sp>
      <p:pic>
        <p:nvPicPr>
          <p:cNvPr id="171" name="Screen Shot 2018-03-20 at 4.54.26 PM.png" descr="Screen Shot 2018-03-20 at 4.54.26 PM.png"/>
          <p:cNvPicPr>
            <a:picLocks noChangeAspect="1"/>
          </p:cNvPicPr>
          <p:nvPr/>
        </p:nvPicPr>
        <p:blipFill>
          <a:blip r:embed="rId3">
            <a:extLst/>
          </a:blip>
          <a:stretch>
            <a:fillRect/>
          </a:stretch>
        </p:blipFill>
        <p:spPr>
          <a:xfrm>
            <a:off x="10961751" y="6313144"/>
            <a:ext cx="2036918" cy="176214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2" name="Rectangle"/>
          <p:cNvSpPr/>
          <p:nvPr/>
        </p:nvSpPr>
        <p:spPr>
          <a:xfrm>
            <a:off x="-76200" y="-42334"/>
            <a:ext cx="13378334" cy="4016839"/>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53" name="Lead with the “WHY”"/>
          <p:cNvSpPr txBox="1"/>
          <p:nvPr>
            <p:ph type="ctrTitle"/>
          </p:nvPr>
        </p:nvSpPr>
        <p:spPr>
          <a:xfrm>
            <a:off x="918055" y="-240818"/>
            <a:ext cx="11689192" cy="2628901"/>
          </a:xfrm>
          <a:prstGeom prst="rect">
            <a:avLst/>
          </a:prstGeom>
        </p:spPr>
        <p:txBody>
          <a:bodyPr/>
          <a:lstStyle>
            <a:lvl1pPr>
              <a:defRPr sz="9900"/>
            </a:lvl1pPr>
          </a:lstStyle>
          <a:p>
            <a:pPr/>
            <a:r>
              <a:t>Lead with the “WHY”</a:t>
            </a:r>
          </a:p>
        </p:txBody>
      </p:sp>
      <p:sp>
        <p:nvSpPr>
          <p:cNvPr id="254" name="For valuable content"/>
          <p:cNvSpPr txBox="1"/>
          <p:nvPr>
            <p:ph type="subTitle" sz="quarter" idx="1"/>
          </p:nvPr>
        </p:nvSpPr>
        <p:spPr>
          <a:xfrm>
            <a:off x="3538623" y="2368791"/>
            <a:ext cx="7006854" cy="1371604"/>
          </a:xfrm>
          <a:prstGeom prst="rect">
            <a:avLst/>
          </a:prstGeom>
        </p:spPr>
        <p:txBody>
          <a:bodyPr/>
          <a:lstStyle>
            <a:lvl1pPr>
              <a:defRPr sz="4900"/>
            </a:lvl1pPr>
          </a:lstStyle>
          <a:p>
            <a:pPr/>
            <a:r>
              <a:t>For valuable content</a:t>
            </a:r>
          </a:p>
        </p:txBody>
      </p:sp>
      <p:sp>
        <p:nvSpPr>
          <p:cNvPr id="255" name="EXAMPLES:"/>
          <p:cNvSpPr txBox="1"/>
          <p:nvPr/>
        </p:nvSpPr>
        <p:spPr>
          <a:xfrm>
            <a:off x="656351" y="4509210"/>
            <a:ext cx="11692098"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33679">
              <a:lnSpc>
                <a:spcPct val="90000"/>
              </a:lnSpc>
              <a:defRPr sz="2800">
                <a:solidFill>
                  <a:srgbClr val="558AAB"/>
                </a:solidFill>
                <a:latin typeface="Helvetica Neue Light"/>
                <a:ea typeface="Helvetica Neue Light"/>
                <a:cs typeface="Helvetica Neue Light"/>
                <a:sym typeface="Helvetica Neue Light"/>
              </a:defRPr>
            </a:lvl1pPr>
          </a:lstStyle>
          <a:p>
            <a:pPr/>
            <a:r>
              <a:t>EXAMPLES: </a:t>
            </a:r>
          </a:p>
        </p:txBody>
      </p:sp>
      <p:sp>
        <p:nvSpPr>
          <p:cNvPr id="256" name="Rectangle"/>
          <p:cNvSpPr/>
          <p:nvPr/>
        </p:nvSpPr>
        <p:spPr>
          <a:xfrm>
            <a:off x="7492999" y="3968053"/>
            <a:ext cx="5676971" cy="5887745"/>
          </a:xfrm>
          <a:prstGeom prst="rect">
            <a:avLst/>
          </a:prstGeom>
          <a:blipFill>
            <a:blip r:embed="rId2"/>
          </a:blipFill>
          <a:ln w="12700">
            <a:miter lim="400000"/>
          </a:ln>
        </p:spPr>
        <p:txBody>
          <a:bodyPr lIns="50800" tIns="50800" rIns="50800" bIns="50800" anchor="ctr"/>
          <a:lstStyle/>
          <a:p>
            <a:pPr>
              <a:defRPr sz="3000">
                <a:solidFill>
                  <a:srgbClr val="DEDEDE"/>
                </a:solidFill>
              </a:defRPr>
            </a:pPr>
          </a:p>
        </p:txBody>
      </p:sp>
      <p:sp>
        <p:nvSpPr>
          <p:cNvPr id="257" name="Showcase your personality, use videos and canva.com to create visuals for the post. ALWAYS lead with the why."/>
          <p:cNvSpPr txBox="1"/>
          <p:nvPr/>
        </p:nvSpPr>
        <p:spPr>
          <a:xfrm>
            <a:off x="8004688" y="4656666"/>
            <a:ext cx="4653593" cy="5329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3200"/>
              </a:spcBef>
              <a:defRPr>
                <a:solidFill>
                  <a:srgbClr val="FFFFFF"/>
                </a:solidFill>
              </a:defRPr>
            </a:pPr>
            <a:r>
              <a:t>Showcase your personality, use videos and </a:t>
            </a:r>
            <a:r>
              <a:rPr u="sng">
                <a:solidFill>
                  <a:srgbClr val="0000FF"/>
                </a:solidFill>
                <a:uFill>
                  <a:solidFill>
                    <a:srgbClr val="0000FF"/>
                  </a:solidFill>
                </a:uFill>
                <a:hlinkClick r:id="rId3" invalidUrl="" action="" tgtFrame="" tooltip="" history="1" highlightClick="0" endSnd="0"/>
              </a:rPr>
              <a:t>canva.com</a:t>
            </a:r>
            <a:r>
              <a:t> to create visuals for the post. ALWAYS lead with the why. </a:t>
            </a:r>
          </a:p>
        </p:txBody>
      </p:sp>
      <p:sp>
        <p:nvSpPr>
          <p:cNvPr id="258" name="6 Essential Home Buyer Tips"/>
          <p:cNvSpPr txBox="1"/>
          <p:nvPr/>
        </p:nvSpPr>
        <p:spPr>
          <a:xfrm>
            <a:off x="668424" y="5426342"/>
            <a:ext cx="7006853" cy="1371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457200">
              <a:lnSpc>
                <a:spcPts val="6100"/>
              </a:lnSpc>
              <a:spcBef>
                <a:spcPts val="3100"/>
              </a:spcBef>
              <a:defRPr b="1" sz="2400">
                <a:solidFill>
                  <a:srgbClr val="444444"/>
                </a:solidFill>
                <a:latin typeface="Arial"/>
                <a:ea typeface="Arial"/>
                <a:cs typeface="Arial"/>
                <a:sym typeface="Arial"/>
              </a:defRPr>
            </a:lvl1pPr>
          </a:lstStyle>
          <a:p>
            <a:pPr/>
            <a:r>
              <a:t>6 Essential Home Buyer Tips</a:t>
            </a:r>
          </a:p>
        </p:txBody>
      </p:sp>
      <p:sp>
        <p:nvSpPr>
          <p:cNvPr id="259" name="10 Mistakes To Avoid When Selling A Home"/>
          <p:cNvSpPr txBox="1"/>
          <p:nvPr/>
        </p:nvSpPr>
        <p:spPr>
          <a:xfrm>
            <a:off x="668424" y="6415513"/>
            <a:ext cx="7006853" cy="1371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10 Mistakes To Avoid When Selling A Home</a:t>
            </a:r>
          </a:p>
        </p:txBody>
      </p:sp>
      <p:sp>
        <p:nvSpPr>
          <p:cNvPr id="260" name="3 Main Things to know about the current market"/>
          <p:cNvSpPr txBox="1"/>
          <p:nvPr/>
        </p:nvSpPr>
        <p:spPr>
          <a:xfrm>
            <a:off x="668424" y="7505996"/>
            <a:ext cx="7006853"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3 Main Things to know about the current market</a:t>
            </a:r>
          </a:p>
        </p:txBody>
      </p:sp>
      <p:sp>
        <p:nvSpPr>
          <p:cNvPr id="261" name="Why this new listing is perfect for ……"/>
          <p:cNvSpPr txBox="1"/>
          <p:nvPr/>
        </p:nvSpPr>
        <p:spPr>
          <a:xfrm>
            <a:off x="668424" y="8483896"/>
            <a:ext cx="7006853"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Why this new listing is perfect for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85357 0.000000" origin="layout" pathEditMode="relative">
                                      <p:cBhvr>
                                        <p:cTn id="6" dur="1000" fill="hold"/>
                                        <p:tgtEl>
                                          <p:spTgt spid="25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406664 0.000000" origin="layout" pathEditMode="relative">
                                      <p:cBhvr>
                                        <p:cTn id="10" dur="1000" fill="hold"/>
                                        <p:tgtEl>
                                          <p:spTgt spid="25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63" name="Image" descr="Image"/>
          <p:cNvPicPr>
            <a:picLocks noChangeAspect="1"/>
          </p:cNvPicPr>
          <p:nvPr>
            <p:ph type="pic" idx="13"/>
          </p:nvPr>
        </p:nvPicPr>
        <p:blipFill>
          <a:blip r:embed="rId2">
            <a:extLst/>
          </a:blip>
          <a:srcRect l="1410" t="2108" r="1601" b="4232"/>
          <a:stretch>
            <a:fillRect/>
          </a:stretch>
        </p:blipFill>
        <p:spPr>
          <a:xfrm>
            <a:off x="368896" y="368298"/>
            <a:ext cx="12268205" cy="7899404"/>
          </a:xfrm>
          <a:prstGeom prst="rect">
            <a:avLst/>
          </a:prstGeom>
        </p:spPr>
      </p:pic>
      <p:sp>
        <p:nvSpPr>
          <p:cNvPr id="264" name="We are currently using: later.com to automatically post"/>
          <p:cNvSpPr txBox="1"/>
          <p:nvPr>
            <p:ph type="title"/>
          </p:nvPr>
        </p:nvSpPr>
        <p:spPr>
          <a:prstGeom prst="rect">
            <a:avLst/>
          </a:prstGeom>
        </p:spPr>
        <p:txBody>
          <a:bodyPr/>
          <a:lstStyle/>
          <a:p>
            <a:pPr defTabSz="514094">
              <a:defRPr sz="3600"/>
            </a:pPr>
            <a:r>
              <a:t>We are currently using: </a:t>
            </a:r>
            <a:r>
              <a:rPr u="sng">
                <a:solidFill>
                  <a:srgbClr val="0000FF"/>
                </a:solidFill>
                <a:uFill>
                  <a:solidFill>
                    <a:srgbClr val="0000FF"/>
                  </a:solidFill>
                </a:uFill>
                <a:hlinkClick r:id="rId3" invalidUrl="" action="" tgtFrame="" tooltip="" history="1" highlightClick="0" endSnd="0"/>
              </a:rPr>
              <a:t>later.com</a:t>
            </a:r>
            <a:r>
              <a:t> to automatically post</a:t>
            </a:r>
          </a:p>
        </p:txBody>
      </p:sp>
      <p:sp>
        <p:nvSpPr>
          <p:cNvPr id="265" name="But are still engaging daily. Be sure to respond to comments!"/>
          <p:cNvSpPr txBox="1"/>
          <p:nvPr>
            <p:ph type="body" sz="quarter" idx="1"/>
          </p:nvPr>
        </p:nvSpPr>
        <p:spPr>
          <a:prstGeom prst="rect">
            <a:avLst/>
          </a:prstGeom>
        </p:spPr>
        <p:txBody>
          <a:bodyPr/>
          <a:lstStyle>
            <a:lvl1pPr defTabSz="514094">
              <a:defRPr sz="2100"/>
            </a:lvl1pPr>
          </a:lstStyle>
          <a:p>
            <a:pPr/>
            <a:r>
              <a:t>But are still engaging daily. Be sure to respond to comments! </a:t>
            </a:r>
          </a:p>
        </p:txBody>
      </p:sp>
      <p:sp>
        <p:nvSpPr>
          <p:cNvPr id="266" name="Rectangle"/>
          <p:cNvSpPr/>
          <p:nvPr/>
        </p:nvSpPr>
        <p:spPr>
          <a:xfrm>
            <a:off x="901697" y="711198"/>
            <a:ext cx="6046546" cy="7213602"/>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67" name="DISTRIBUTION"/>
          <p:cNvSpPr txBox="1"/>
          <p:nvPr/>
        </p:nvSpPr>
        <p:spPr>
          <a:xfrm>
            <a:off x="420626" y="952412"/>
            <a:ext cx="7008688" cy="11188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latin typeface="Helvetica Neue Bold Condensed"/>
                <a:ea typeface="Helvetica Neue Bold Condensed"/>
                <a:cs typeface="Helvetica Neue Bold Condensed"/>
                <a:sym typeface="Helvetica Neue Bold Condensed"/>
              </a:defRPr>
            </a:lvl1pPr>
          </a:lstStyle>
          <a:p>
            <a:pPr/>
            <a:r>
              <a:t>DISTRIBUTION</a:t>
            </a:r>
          </a:p>
        </p:txBody>
      </p:sp>
      <p:sp>
        <p:nvSpPr>
          <p:cNvPr id="268" name="Facebook, Instagram"/>
          <p:cNvSpPr txBox="1"/>
          <p:nvPr/>
        </p:nvSpPr>
        <p:spPr>
          <a:xfrm>
            <a:off x="420626" y="2697249"/>
            <a:ext cx="7008687" cy="64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Facebook, Instagram</a:t>
            </a:r>
          </a:p>
        </p:txBody>
      </p:sp>
      <p:sp>
        <p:nvSpPr>
          <p:cNvPr id="269" name="Twitter, Youtube, Blogs"/>
          <p:cNvSpPr txBox="1"/>
          <p:nvPr/>
        </p:nvSpPr>
        <p:spPr>
          <a:xfrm>
            <a:off x="420626" y="4666790"/>
            <a:ext cx="7008687" cy="64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Twitter, Youtube, Blogs</a:t>
            </a:r>
          </a:p>
        </p:txBody>
      </p:sp>
      <p:sp>
        <p:nvSpPr>
          <p:cNvPr id="270" name="Influencer Marketing"/>
          <p:cNvSpPr txBox="1"/>
          <p:nvPr/>
        </p:nvSpPr>
        <p:spPr>
          <a:xfrm>
            <a:off x="420626" y="6379972"/>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Influencer Marketing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P build="whole" bldLvl="1" animBg="1" rev="0" advAuto="0" spid="269" grpId="3"/>
      <p:bldP build="whole" bldLvl="1" animBg="1" rev="0" advAuto="0" spid="270" grpId="4"/>
      <p:bldP build="whole" bldLvl="1" animBg="1" rev="0" advAuto="0" spid="268"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72" name="Rectangle"/>
          <p:cNvSpPr/>
          <p:nvPr/>
        </p:nvSpPr>
        <p:spPr>
          <a:xfrm>
            <a:off x="-76200" y="-42335"/>
            <a:ext cx="13378334" cy="3193458"/>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73" name="Driving traffic"/>
          <p:cNvSpPr txBox="1"/>
          <p:nvPr>
            <p:ph type="ctrTitle"/>
          </p:nvPr>
        </p:nvSpPr>
        <p:spPr>
          <a:xfrm>
            <a:off x="2288301" y="-794447"/>
            <a:ext cx="11689192" cy="2628901"/>
          </a:xfrm>
          <a:prstGeom prst="rect">
            <a:avLst/>
          </a:prstGeom>
        </p:spPr>
        <p:txBody>
          <a:bodyPr/>
          <a:lstStyle>
            <a:lvl1pPr>
              <a:defRPr sz="9900"/>
            </a:lvl1pPr>
          </a:lstStyle>
          <a:p>
            <a:pPr/>
            <a:r>
              <a:t>Driving traffic </a:t>
            </a:r>
          </a:p>
        </p:txBody>
      </p:sp>
      <p:sp>
        <p:nvSpPr>
          <p:cNvPr id="274" name="Facebook &amp; Instagram"/>
          <p:cNvSpPr txBox="1"/>
          <p:nvPr/>
        </p:nvSpPr>
        <p:spPr>
          <a:xfrm>
            <a:off x="426532" y="3644900"/>
            <a:ext cx="5859896"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4300">
                <a:solidFill>
                  <a:srgbClr val="558AAB"/>
                </a:solidFill>
                <a:latin typeface="Helvetica Neue Bold Condensed"/>
                <a:ea typeface="Helvetica Neue Bold Condensed"/>
                <a:cs typeface="Helvetica Neue Bold Condensed"/>
                <a:sym typeface="Helvetica Neue Bold Condensed"/>
              </a:defRPr>
            </a:lvl1pPr>
          </a:lstStyle>
          <a:p>
            <a:pPr/>
            <a:r>
              <a:t>Facebook &amp; Instagram</a:t>
            </a:r>
          </a:p>
        </p:txBody>
      </p:sp>
      <p:sp>
        <p:nvSpPr>
          <p:cNvPr id="275" name="Advertising"/>
          <p:cNvSpPr txBox="1"/>
          <p:nvPr>
            <p:ph type="subTitle" sz="quarter" idx="1"/>
          </p:nvPr>
        </p:nvSpPr>
        <p:spPr>
          <a:xfrm>
            <a:off x="4915084" y="1893009"/>
            <a:ext cx="5859894" cy="1371604"/>
          </a:xfrm>
          <a:prstGeom prst="rect">
            <a:avLst/>
          </a:prstGeom>
        </p:spPr>
        <p:txBody>
          <a:bodyPr/>
          <a:lstStyle>
            <a:lvl1pPr>
              <a:defRPr sz="4900"/>
            </a:lvl1pPr>
          </a:lstStyle>
          <a:p>
            <a:pPr/>
            <a:r>
              <a:t>Advertising</a:t>
            </a:r>
          </a:p>
        </p:txBody>
      </p:sp>
      <p:sp>
        <p:nvSpPr>
          <p:cNvPr id="276" name="Awareness: Use awareness ads to reach ideal audiences and grow recognition of who you are and what you do. Get creative and use detailed targeting to find home buyers or target home owners.…"/>
          <p:cNvSpPr txBox="1"/>
          <p:nvPr/>
        </p:nvSpPr>
        <p:spPr>
          <a:xfrm>
            <a:off x="474133" y="4518761"/>
            <a:ext cx="12056534" cy="4399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sz="2200">
                <a:solidFill>
                  <a:srgbClr val="737373"/>
                </a:solidFill>
              </a:defRPr>
            </a:pPr>
            <a:r>
              <a:t>Awareness: Use awareness ads to reach ideal audiences and grow recognition of who you are and what you do. Get creative and use detailed targeting to find home buyers or target home owners. </a:t>
            </a:r>
          </a:p>
          <a:p>
            <a:pPr algn="l">
              <a:spcBef>
                <a:spcPts val="3200"/>
              </a:spcBef>
              <a:defRPr sz="2200">
                <a:solidFill>
                  <a:srgbClr val="737373"/>
                </a:solidFill>
              </a:defRPr>
            </a:pPr>
            <a:r>
              <a:t>Retargeting: This is the KEY of social media. Retarget audiences who engaged with your videos or previous ads, went to your website, past emails and more! </a:t>
            </a:r>
          </a:p>
          <a:p>
            <a:pPr algn="l">
              <a:spcBef>
                <a:spcPts val="3200"/>
              </a:spcBef>
              <a:defRPr sz="2200">
                <a:solidFill>
                  <a:srgbClr val="737373"/>
                </a:solidFill>
              </a:defRPr>
            </a:pPr>
            <a:r>
              <a:t>Lead Generation: Use awareness ads to build “custom audiences” on Facebook Business Manager and retarget audiences for lead generation forms on Facebook and Instagram. </a:t>
            </a:r>
          </a:p>
          <a:p>
            <a:pPr algn="l">
              <a:spcBef>
                <a:spcPts val="3200"/>
              </a:spcBef>
              <a:defRPr sz="2200">
                <a:solidFill>
                  <a:srgbClr val="737373"/>
                </a:solidFill>
              </a:defRPr>
            </a:pPr>
            <a:r>
              <a:t>How: Create the ad, create the copy, create groups with detailed targeting and launch your ad with your pixel active on Facebook Business Manager.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78" name="Rectangle"/>
          <p:cNvSpPr/>
          <p:nvPr/>
        </p:nvSpPr>
        <p:spPr>
          <a:xfrm>
            <a:off x="-76200" y="-42335"/>
            <a:ext cx="13378334" cy="3193458"/>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79" name="Key Questions"/>
          <p:cNvSpPr txBox="1"/>
          <p:nvPr>
            <p:ph type="ctrTitle"/>
          </p:nvPr>
        </p:nvSpPr>
        <p:spPr>
          <a:xfrm>
            <a:off x="2745501" y="-685804"/>
            <a:ext cx="11689192" cy="2628906"/>
          </a:xfrm>
          <a:prstGeom prst="rect">
            <a:avLst/>
          </a:prstGeom>
        </p:spPr>
        <p:txBody>
          <a:bodyPr/>
          <a:lstStyle>
            <a:lvl1pPr>
              <a:defRPr sz="9900"/>
            </a:lvl1pPr>
          </a:lstStyle>
          <a:p>
            <a:pPr/>
            <a:r>
              <a:t>Key Questions</a:t>
            </a:r>
          </a:p>
        </p:txBody>
      </p:sp>
      <p:sp>
        <p:nvSpPr>
          <p:cNvPr id="280" name="What’s your why power?"/>
          <p:cNvSpPr txBox="1"/>
          <p:nvPr/>
        </p:nvSpPr>
        <p:spPr>
          <a:xfrm>
            <a:off x="426535" y="3644900"/>
            <a:ext cx="907233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What’s your why power?</a:t>
            </a:r>
          </a:p>
        </p:txBody>
      </p:sp>
      <p:sp>
        <p:nvSpPr>
          <p:cNvPr id="281" name="Advertising"/>
          <p:cNvSpPr txBox="1"/>
          <p:nvPr>
            <p:ph type="subTitle" sz="quarter" idx="1"/>
          </p:nvPr>
        </p:nvSpPr>
        <p:spPr>
          <a:xfrm>
            <a:off x="4915084" y="1893009"/>
            <a:ext cx="5859894" cy="1371604"/>
          </a:xfrm>
          <a:prstGeom prst="rect">
            <a:avLst/>
          </a:prstGeom>
        </p:spPr>
        <p:txBody>
          <a:bodyPr/>
          <a:lstStyle>
            <a:lvl1pPr>
              <a:defRPr sz="4900"/>
            </a:lvl1pPr>
          </a:lstStyle>
          <a:p>
            <a:pPr/>
            <a:r>
              <a:t>Advertising</a:t>
            </a:r>
          </a:p>
        </p:txBody>
      </p:sp>
      <p:sp>
        <p:nvSpPr>
          <p:cNvPr id="282" name="What are you selling and why would someone need it?"/>
          <p:cNvSpPr txBox="1"/>
          <p:nvPr/>
        </p:nvSpPr>
        <p:spPr>
          <a:xfrm>
            <a:off x="426535" y="4686300"/>
            <a:ext cx="12151729"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What are you selling and why would someone need it? </a:t>
            </a:r>
          </a:p>
        </p:txBody>
      </p:sp>
      <p:sp>
        <p:nvSpPr>
          <p:cNvPr id="283" name="Who is your ideal audience?"/>
          <p:cNvSpPr txBox="1"/>
          <p:nvPr/>
        </p:nvSpPr>
        <p:spPr>
          <a:xfrm>
            <a:off x="426534" y="5693833"/>
            <a:ext cx="12151732"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Who is your ideal audience? </a:t>
            </a:r>
          </a:p>
        </p:txBody>
      </p:sp>
      <p:sp>
        <p:nvSpPr>
          <p:cNvPr id="284" name="What is your call to action? (CTA)"/>
          <p:cNvSpPr txBox="1"/>
          <p:nvPr/>
        </p:nvSpPr>
        <p:spPr>
          <a:xfrm>
            <a:off x="426534" y="6718300"/>
            <a:ext cx="12151732"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What is your call to action? (CTA)</a:t>
            </a:r>
          </a:p>
        </p:txBody>
      </p:sp>
      <p:sp>
        <p:nvSpPr>
          <p:cNvPr id="285" name="How can you tailor your ad content to your audiences?"/>
          <p:cNvSpPr txBox="1"/>
          <p:nvPr/>
        </p:nvSpPr>
        <p:spPr>
          <a:xfrm>
            <a:off x="426534" y="7742766"/>
            <a:ext cx="12151732"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How can you tailor your ad content to your audiences?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87" name="Check list"/>
          <p:cNvSpPr txBox="1"/>
          <p:nvPr>
            <p:ph type="ctrTitle"/>
          </p:nvPr>
        </p:nvSpPr>
        <p:spPr>
          <a:xfrm>
            <a:off x="2738739" y="-1011287"/>
            <a:ext cx="11689197" cy="2628905"/>
          </a:xfrm>
          <a:prstGeom prst="rect">
            <a:avLst/>
          </a:prstGeom>
        </p:spPr>
        <p:txBody>
          <a:bodyPr/>
          <a:lstStyle/>
          <a:p>
            <a:pPr/>
            <a:r>
              <a:t>Check list </a:t>
            </a:r>
          </a:p>
        </p:txBody>
      </p:sp>
      <p:sp>
        <p:nvSpPr>
          <p:cNvPr id="288" name="Game plan for social marketing"/>
          <p:cNvSpPr txBox="1"/>
          <p:nvPr>
            <p:ph type="subTitle" sz="quarter" idx="1"/>
          </p:nvPr>
        </p:nvSpPr>
        <p:spPr>
          <a:xfrm>
            <a:off x="2696818" y="1452742"/>
            <a:ext cx="8181114" cy="1371605"/>
          </a:xfrm>
          <a:prstGeom prst="rect">
            <a:avLst/>
          </a:prstGeom>
        </p:spPr>
        <p:txBody>
          <a:bodyPr/>
          <a:lstStyle>
            <a:lvl1pPr defTabSz="514094">
              <a:defRPr sz="4300"/>
            </a:lvl1pPr>
          </a:lstStyle>
          <a:p>
            <a:pPr/>
            <a:r>
              <a:t>Game plan for social marketing</a:t>
            </a:r>
          </a:p>
        </p:txBody>
      </p:sp>
      <p:sp>
        <p:nvSpPr>
          <p:cNvPr id="289" name="Do I know my brand’s message, my why power and who I’m trying to target?…"/>
          <p:cNvSpPr txBox="1"/>
          <p:nvPr/>
        </p:nvSpPr>
        <p:spPr>
          <a:xfrm>
            <a:off x="730193" y="2773930"/>
            <a:ext cx="11307348" cy="6237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sz="3000">
                <a:solidFill>
                  <a:srgbClr val="FFFFFF"/>
                </a:solidFill>
              </a:defRPr>
            </a:pPr>
            <a:r>
              <a:t>Do I know my brand’s message, my why power and who I’m trying to target? </a:t>
            </a:r>
          </a:p>
          <a:p>
            <a:pPr algn="l">
              <a:spcBef>
                <a:spcPts val="3200"/>
              </a:spcBef>
              <a:defRPr sz="3000">
                <a:solidFill>
                  <a:srgbClr val="FFFFFF"/>
                </a:solidFill>
              </a:defRPr>
            </a:pPr>
            <a:r>
              <a:t>Do I know what CTA I can use and how to capture leads with a landing page or Facebook forms? </a:t>
            </a:r>
          </a:p>
          <a:p>
            <a:pPr algn="l">
              <a:spcBef>
                <a:spcPts val="3200"/>
              </a:spcBef>
              <a:defRPr sz="3000">
                <a:solidFill>
                  <a:srgbClr val="FFFFFF"/>
                </a:solidFill>
              </a:defRPr>
            </a:pPr>
            <a:r>
              <a:t>How am I going to create content for my brand?</a:t>
            </a:r>
          </a:p>
          <a:p>
            <a:pPr algn="l">
              <a:spcBef>
                <a:spcPts val="3200"/>
              </a:spcBef>
              <a:defRPr sz="3000">
                <a:solidFill>
                  <a:srgbClr val="FFFFFF"/>
                </a:solidFill>
              </a:defRPr>
            </a:pPr>
            <a:r>
              <a:t>Do I want to post manually or automatically? What is my schedule to focus on my social brand? </a:t>
            </a:r>
          </a:p>
          <a:p>
            <a:pPr algn="l">
              <a:spcBef>
                <a:spcPts val="3200"/>
              </a:spcBef>
              <a:defRPr sz="3000">
                <a:solidFill>
                  <a:srgbClr val="FFFFFF"/>
                </a:solidFill>
              </a:defRPr>
            </a:pPr>
            <a:r>
              <a:t>My goals for 2020 are….</a:t>
            </a:r>
          </a:p>
          <a:p>
            <a:pPr algn="l">
              <a:spcBef>
                <a:spcPts val="3200"/>
              </a:spcBef>
              <a:defRPr sz="3000">
                <a:solidFill>
                  <a:srgbClr val="FFFFFF"/>
                </a:solidFill>
              </a:defRPr>
            </a:pPr>
            <a:r>
              <a:t>My goals for 2022 are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91" name="Rectangle"/>
          <p:cNvSpPr/>
          <p:nvPr/>
        </p:nvSpPr>
        <p:spPr>
          <a:xfrm>
            <a:off x="-76200" y="-42335"/>
            <a:ext cx="13378334" cy="3193458"/>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92" name="Get Started"/>
          <p:cNvSpPr txBox="1"/>
          <p:nvPr>
            <p:ph type="ctrTitle"/>
          </p:nvPr>
        </p:nvSpPr>
        <p:spPr>
          <a:xfrm>
            <a:off x="3202701" y="-685804"/>
            <a:ext cx="11689192" cy="2628906"/>
          </a:xfrm>
          <a:prstGeom prst="rect">
            <a:avLst/>
          </a:prstGeom>
        </p:spPr>
        <p:txBody>
          <a:bodyPr/>
          <a:lstStyle>
            <a:lvl1pPr>
              <a:defRPr sz="9900"/>
            </a:lvl1pPr>
          </a:lstStyle>
          <a:p>
            <a:pPr/>
            <a:r>
              <a:t>Get Started</a:t>
            </a:r>
          </a:p>
        </p:txBody>
      </p:sp>
      <p:sp>
        <p:nvSpPr>
          <p:cNvPr id="293" name="1. Outline your game plan"/>
          <p:cNvSpPr txBox="1"/>
          <p:nvPr/>
        </p:nvSpPr>
        <p:spPr>
          <a:xfrm>
            <a:off x="426535" y="3644900"/>
            <a:ext cx="907233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1. Outline your game plan</a:t>
            </a:r>
          </a:p>
        </p:txBody>
      </p:sp>
      <p:sp>
        <p:nvSpPr>
          <p:cNvPr id="294" name="Social branding"/>
          <p:cNvSpPr txBox="1"/>
          <p:nvPr>
            <p:ph type="subTitle" sz="quarter" idx="1"/>
          </p:nvPr>
        </p:nvSpPr>
        <p:spPr>
          <a:xfrm>
            <a:off x="4271617" y="1876075"/>
            <a:ext cx="5859895" cy="1371605"/>
          </a:xfrm>
          <a:prstGeom prst="rect">
            <a:avLst/>
          </a:prstGeom>
        </p:spPr>
        <p:txBody>
          <a:bodyPr/>
          <a:lstStyle>
            <a:lvl1pPr>
              <a:defRPr sz="4900"/>
            </a:lvl1pPr>
          </a:lstStyle>
          <a:p>
            <a:pPr/>
            <a:r>
              <a:t>Social branding</a:t>
            </a:r>
          </a:p>
        </p:txBody>
      </p:sp>
      <p:sp>
        <p:nvSpPr>
          <p:cNvPr id="295" name="2. Create content"/>
          <p:cNvSpPr txBox="1"/>
          <p:nvPr/>
        </p:nvSpPr>
        <p:spPr>
          <a:xfrm>
            <a:off x="426535" y="4686300"/>
            <a:ext cx="12151729"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2. Create content </a:t>
            </a:r>
          </a:p>
        </p:txBody>
      </p:sp>
      <p:sp>
        <p:nvSpPr>
          <p:cNvPr id="296" name="3. Distribute the content"/>
          <p:cNvSpPr txBox="1"/>
          <p:nvPr/>
        </p:nvSpPr>
        <p:spPr>
          <a:xfrm>
            <a:off x="426534" y="5693833"/>
            <a:ext cx="12151732"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3. Distribute the content </a:t>
            </a:r>
          </a:p>
        </p:txBody>
      </p:sp>
      <p:sp>
        <p:nvSpPr>
          <p:cNvPr id="297" name="4. Advertise to ideal audiences"/>
          <p:cNvSpPr txBox="1"/>
          <p:nvPr/>
        </p:nvSpPr>
        <p:spPr>
          <a:xfrm>
            <a:off x="426534" y="6718300"/>
            <a:ext cx="12151732"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4. Advertise to ideal audiences</a:t>
            </a:r>
          </a:p>
        </p:txBody>
      </p:sp>
      <p:sp>
        <p:nvSpPr>
          <p:cNvPr id="298" name="5. Stay consistent"/>
          <p:cNvSpPr txBox="1"/>
          <p:nvPr/>
        </p:nvSpPr>
        <p:spPr>
          <a:xfrm>
            <a:off x="426534" y="7861300"/>
            <a:ext cx="12151732"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3700">
                <a:solidFill>
                  <a:srgbClr val="558AAB"/>
                </a:solidFill>
                <a:latin typeface="Helvetica Neue Bold Condensed"/>
                <a:ea typeface="Helvetica Neue Bold Condensed"/>
                <a:cs typeface="Helvetica Neue Bold Condensed"/>
                <a:sym typeface="Helvetica Neue Bold Condensed"/>
              </a:defRPr>
            </a:lvl1pPr>
          </a:lstStyle>
          <a:p>
            <a:pPr/>
            <a:r>
              <a:t>5. Stay consistent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00" name="Rectangle"/>
          <p:cNvSpPr/>
          <p:nvPr/>
        </p:nvSpPr>
        <p:spPr>
          <a:xfrm>
            <a:off x="-76200" y="-42334"/>
            <a:ext cx="13378334" cy="4016839"/>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301" name="Overview"/>
          <p:cNvSpPr txBox="1"/>
          <p:nvPr>
            <p:ph type="ctrTitle"/>
          </p:nvPr>
        </p:nvSpPr>
        <p:spPr>
          <a:xfrm>
            <a:off x="3456489" y="-250963"/>
            <a:ext cx="11689196" cy="2628904"/>
          </a:xfrm>
          <a:prstGeom prst="rect">
            <a:avLst/>
          </a:prstGeom>
        </p:spPr>
        <p:txBody>
          <a:bodyPr/>
          <a:lstStyle>
            <a:lvl1pPr>
              <a:defRPr sz="11700"/>
            </a:lvl1pPr>
          </a:lstStyle>
          <a:p>
            <a:pPr/>
            <a:r>
              <a:t>Overview </a:t>
            </a:r>
          </a:p>
        </p:txBody>
      </p:sp>
      <p:sp>
        <p:nvSpPr>
          <p:cNvPr id="302" name="Social Branding"/>
          <p:cNvSpPr txBox="1"/>
          <p:nvPr>
            <p:ph type="subTitle" sz="quarter" idx="1"/>
          </p:nvPr>
        </p:nvSpPr>
        <p:spPr>
          <a:xfrm>
            <a:off x="3832804" y="2155762"/>
            <a:ext cx="7006853" cy="1371605"/>
          </a:xfrm>
          <a:prstGeom prst="rect">
            <a:avLst/>
          </a:prstGeom>
        </p:spPr>
        <p:txBody>
          <a:bodyPr/>
          <a:lstStyle>
            <a:lvl1pPr>
              <a:defRPr sz="5700"/>
            </a:lvl1pPr>
          </a:lstStyle>
          <a:p>
            <a:pPr/>
            <a:r>
              <a:t>Social Branding</a:t>
            </a:r>
          </a:p>
        </p:txBody>
      </p:sp>
      <p:sp>
        <p:nvSpPr>
          <p:cNvPr id="303" name="Focus:"/>
          <p:cNvSpPr txBox="1"/>
          <p:nvPr/>
        </p:nvSpPr>
        <p:spPr>
          <a:xfrm>
            <a:off x="656351" y="4509210"/>
            <a:ext cx="11692098"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33679">
              <a:lnSpc>
                <a:spcPct val="90000"/>
              </a:lnSpc>
              <a:defRPr sz="2800">
                <a:solidFill>
                  <a:srgbClr val="558AAB"/>
                </a:solidFill>
                <a:latin typeface="Helvetica Neue Light"/>
                <a:ea typeface="Helvetica Neue Light"/>
                <a:cs typeface="Helvetica Neue Light"/>
                <a:sym typeface="Helvetica Neue Light"/>
              </a:defRPr>
            </a:lvl1pPr>
          </a:lstStyle>
          <a:p>
            <a:pPr/>
            <a:r>
              <a:t>Focus:</a:t>
            </a:r>
          </a:p>
        </p:txBody>
      </p:sp>
      <p:sp>
        <p:nvSpPr>
          <p:cNvPr id="304" name="Rectangle"/>
          <p:cNvSpPr/>
          <p:nvPr/>
        </p:nvSpPr>
        <p:spPr>
          <a:xfrm>
            <a:off x="7492999" y="3968053"/>
            <a:ext cx="5676971" cy="5887745"/>
          </a:xfrm>
          <a:prstGeom prst="rect">
            <a:avLst/>
          </a:prstGeom>
          <a:blipFill>
            <a:blip r:embed="rId2"/>
          </a:blipFill>
          <a:ln w="12700">
            <a:miter lim="400000"/>
          </a:ln>
        </p:spPr>
        <p:txBody>
          <a:bodyPr lIns="50800" tIns="50800" rIns="50800" bIns="50800" anchor="ctr"/>
          <a:lstStyle/>
          <a:p>
            <a:pPr>
              <a:defRPr sz="3000">
                <a:solidFill>
                  <a:srgbClr val="DEDEDE"/>
                </a:solidFill>
              </a:defRPr>
            </a:pPr>
          </a:p>
        </p:txBody>
      </p:sp>
      <p:sp>
        <p:nvSpPr>
          <p:cNvPr id="305" name="If you want help completing these and need help, please ask about our packages for:…"/>
          <p:cNvSpPr txBox="1"/>
          <p:nvPr/>
        </p:nvSpPr>
        <p:spPr>
          <a:xfrm>
            <a:off x="8004688" y="4247041"/>
            <a:ext cx="4653593" cy="53297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3200"/>
              </a:spcBef>
              <a:defRPr>
                <a:solidFill>
                  <a:srgbClr val="FFFFFF"/>
                </a:solidFill>
              </a:defRPr>
            </a:pPr>
            <a:r>
              <a:t>If you want help completing these, please ask about our packages for: </a:t>
            </a:r>
          </a:p>
          <a:p>
            <a:pPr marL="635000" indent="-635000" algn="l">
              <a:spcBef>
                <a:spcPts val="3200"/>
              </a:spcBef>
              <a:buSzPct val="100000"/>
              <a:buAutoNum type="arabicPeriod" startAt="1"/>
              <a:defRPr>
                <a:solidFill>
                  <a:srgbClr val="FFFFFF"/>
                </a:solidFill>
              </a:defRPr>
            </a:pPr>
            <a:r>
              <a:t>Ad management </a:t>
            </a:r>
          </a:p>
          <a:p>
            <a:pPr marL="635000" indent="-635000" algn="l">
              <a:spcBef>
                <a:spcPts val="3200"/>
              </a:spcBef>
              <a:buSzPct val="100000"/>
              <a:buAutoNum type="arabicPeriod" startAt="1"/>
              <a:defRPr>
                <a:solidFill>
                  <a:srgbClr val="FFFFFF"/>
                </a:solidFill>
              </a:defRPr>
            </a:pPr>
            <a:r>
              <a:t>Content Creation</a:t>
            </a:r>
          </a:p>
        </p:txBody>
      </p:sp>
      <p:sp>
        <p:nvSpPr>
          <p:cNvPr id="306" name="Be Intentional and have a game plan."/>
          <p:cNvSpPr txBox="1"/>
          <p:nvPr/>
        </p:nvSpPr>
        <p:spPr>
          <a:xfrm>
            <a:off x="668424" y="5054448"/>
            <a:ext cx="7006853" cy="1371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457200">
              <a:lnSpc>
                <a:spcPts val="6100"/>
              </a:lnSpc>
              <a:spcBef>
                <a:spcPts val="3100"/>
              </a:spcBef>
              <a:defRPr b="1" sz="2200">
                <a:solidFill>
                  <a:srgbClr val="444444"/>
                </a:solidFill>
                <a:latin typeface="Arial"/>
                <a:ea typeface="Arial"/>
                <a:cs typeface="Arial"/>
                <a:sym typeface="Arial"/>
              </a:defRPr>
            </a:lvl1pPr>
          </a:lstStyle>
          <a:p>
            <a:pPr/>
            <a:r>
              <a:t>Be Intentional and have a game plan.</a:t>
            </a:r>
          </a:p>
        </p:txBody>
      </p:sp>
      <p:sp>
        <p:nvSpPr>
          <p:cNvPr id="307" name="Word of mouth and distribution."/>
          <p:cNvSpPr txBox="1"/>
          <p:nvPr/>
        </p:nvSpPr>
        <p:spPr>
          <a:xfrm>
            <a:off x="668424" y="6226123"/>
            <a:ext cx="7006853" cy="1371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Word of mouth and distribution using social media. </a:t>
            </a:r>
          </a:p>
        </p:txBody>
      </p:sp>
      <p:sp>
        <p:nvSpPr>
          <p:cNvPr id="308" name="Creating content leading with the “why.”"/>
          <p:cNvSpPr txBox="1"/>
          <p:nvPr/>
        </p:nvSpPr>
        <p:spPr>
          <a:xfrm>
            <a:off x="668424" y="7315496"/>
            <a:ext cx="7006853"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Creating content leading with the “why.”</a:t>
            </a:r>
          </a:p>
        </p:txBody>
      </p:sp>
      <p:sp>
        <p:nvSpPr>
          <p:cNvPr id="309" name="Using ads and social to drive traffic."/>
          <p:cNvSpPr txBox="1"/>
          <p:nvPr/>
        </p:nvSpPr>
        <p:spPr>
          <a:xfrm>
            <a:off x="668424" y="8344196"/>
            <a:ext cx="7006853"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10311">
              <a:lnSpc>
                <a:spcPts val="4000"/>
              </a:lnSpc>
              <a:spcBef>
                <a:spcPts val="1400"/>
              </a:spcBef>
              <a:defRPr b="1" sz="2100">
                <a:solidFill>
                  <a:srgbClr val="444444"/>
                </a:solidFill>
                <a:latin typeface="Arial"/>
                <a:ea typeface="Arial"/>
                <a:cs typeface="Arial"/>
                <a:sym typeface="Arial"/>
              </a:defRPr>
            </a:lvl1pPr>
          </a:lstStyle>
          <a:p>
            <a:pPr/>
            <a:r>
              <a:t>Using ads and social media to drive traffic. </a:t>
            </a:r>
          </a:p>
        </p:txBody>
      </p:sp>
      <p:pic>
        <p:nvPicPr>
          <p:cNvPr id="310" name="Screen Shot 2018-03-20 at 4.54.26 PM.png" descr="Screen Shot 2018-03-20 at 4.54.26 PM.png"/>
          <p:cNvPicPr>
            <a:picLocks noChangeAspect="1"/>
          </p:cNvPicPr>
          <p:nvPr/>
        </p:nvPicPr>
        <p:blipFill>
          <a:blip r:embed="rId3">
            <a:extLst/>
          </a:blip>
          <a:stretch>
            <a:fillRect/>
          </a:stretch>
        </p:blipFill>
        <p:spPr>
          <a:xfrm>
            <a:off x="11200823" y="2487196"/>
            <a:ext cx="1585481" cy="13716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85357 0.000000" origin="layout" pathEditMode="relative">
                                      <p:cBhvr>
                                        <p:cTn id="6" dur="1000" fill="hold"/>
                                        <p:tgtEl>
                                          <p:spTgt spid="30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406664 0.000000" origin="layout" pathEditMode="relative">
                                      <p:cBhvr>
                                        <p:cTn id="10" dur="1000" fill="hold"/>
                                        <p:tgtEl>
                                          <p:spTgt spid="30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12" name="Overview"/>
          <p:cNvSpPr txBox="1"/>
          <p:nvPr>
            <p:ph type="ctrTitle"/>
          </p:nvPr>
        </p:nvSpPr>
        <p:spPr>
          <a:xfrm>
            <a:off x="789489" y="3575048"/>
            <a:ext cx="11689196" cy="2628903"/>
          </a:xfrm>
          <a:prstGeom prst="rect">
            <a:avLst/>
          </a:prstGeom>
        </p:spPr>
        <p:txBody>
          <a:bodyPr/>
          <a:lstStyle/>
          <a:p>
            <a:pPr defTabSz="514094">
              <a:defRPr sz="10200"/>
            </a:pPr>
            <a:r>
              <a:t>Hustle </a:t>
            </a:r>
            <a:r>
              <a:rPr>
                <a:solidFill>
                  <a:srgbClr val="FFFFFF"/>
                </a:solidFill>
              </a:rPr>
              <a:t>media</a:t>
            </a:r>
            <a:r>
              <a:t> </a:t>
            </a:r>
            <a:r>
              <a:rPr>
                <a:solidFill>
                  <a:srgbClr val="FFFFFF"/>
                </a:solidFill>
              </a:rPr>
              <a:t>group</a:t>
            </a:r>
          </a:p>
        </p:txBody>
      </p:sp>
      <p:sp>
        <p:nvSpPr>
          <p:cNvPr id="313" name="Social Branding"/>
          <p:cNvSpPr txBox="1"/>
          <p:nvPr>
            <p:ph type="subTitle" sz="quarter" idx="1"/>
          </p:nvPr>
        </p:nvSpPr>
        <p:spPr>
          <a:xfrm>
            <a:off x="2998972" y="7083362"/>
            <a:ext cx="7006854" cy="1371605"/>
          </a:xfrm>
          <a:prstGeom prst="rect">
            <a:avLst/>
          </a:prstGeom>
        </p:spPr>
        <p:txBody>
          <a:bodyPr/>
          <a:lstStyle>
            <a:lvl1pPr defTabSz="554990">
              <a:defRPr sz="5400" u="sng">
                <a:solidFill>
                  <a:srgbClr val="FFFFFF"/>
                </a:solidFill>
                <a:uFill>
                  <a:solidFill>
                    <a:srgbClr val="0000FF"/>
                  </a:solidFill>
                </a:uFill>
                <a:hlinkClick r:id="rId2" invalidUrl="" action="" tgtFrame="" tooltip="" history="1" highlightClick="0" endSnd="0"/>
              </a:defRPr>
            </a:lvl1pPr>
          </a:lstStyle>
          <a:p>
            <a:pPr/>
            <a:r>
              <a:rPr>
                <a:hlinkClick r:id="rId2" invalidUrl="" action="" tgtFrame="" tooltip="" history="1" highlightClick="0" endSnd="0"/>
              </a:rPr>
              <a:t>hustlemediagroup.net</a:t>
            </a:r>
          </a:p>
        </p:txBody>
      </p:sp>
      <p:pic>
        <p:nvPicPr>
          <p:cNvPr id="314" name="Screen Shot 2018-03-20 at 4.54.26 PM.png" descr="Screen Shot 2018-03-20 at 4.54.26 PM.png"/>
          <p:cNvPicPr>
            <a:picLocks noChangeAspect="1"/>
          </p:cNvPicPr>
          <p:nvPr/>
        </p:nvPicPr>
        <p:blipFill>
          <a:blip r:embed="rId3">
            <a:extLst/>
          </a:blip>
          <a:stretch>
            <a:fillRect/>
          </a:stretch>
        </p:blipFill>
        <p:spPr>
          <a:xfrm>
            <a:off x="4319404" y="798096"/>
            <a:ext cx="4365992" cy="3777030"/>
          </a:xfrm>
          <a:prstGeom prst="rect">
            <a:avLst/>
          </a:prstGeom>
          <a:ln w="12700">
            <a:miter lim="400000"/>
          </a:ln>
        </p:spPr>
      </p:pic>
      <p:sp>
        <p:nvSpPr>
          <p:cNvPr id="315" name="Social Branding"/>
          <p:cNvSpPr txBox="1"/>
          <p:nvPr/>
        </p:nvSpPr>
        <p:spPr>
          <a:xfrm>
            <a:off x="2998972" y="7972362"/>
            <a:ext cx="7006854" cy="1371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57200">
              <a:lnSpc>
                <a:spcPts val="5800"/>
              </a:lnSpc>
              <a:defRPr>
                <a:solidFill>
                  <a:srgbClr val="FFFFFF"/>
                </a:solidFill>
                <a:latin typeface="+mj-lt"/>
                <a:ea typeface="+mj-ea"/>
                <a:cs typeface="+mj-cs"/>
                <a:sym typeface="Helvetica"/>
              </a:defRPr>
            </a:lvl1pPr>
          </a:lstStyle>
          <a:p>
            <a:pPr/>
            <a:r>
              <a:t>(888) 285-0525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73" name="Image" descr="Image"/>
          <p:cNvPicPr>
            <a:picLocks noChangeAspect="1"/>
          </p:cNvPicPr>
          <p:nvPr>
            <p:ph type="pic" idx="13"/>
          </p:nvPr>
        </p:nvPicPr>
        <p:blipFill>
          <a:blip r:embed="rId2">
            <a:extLst/>
          </a:blip>
          <a:srcRect l="1410" t="2108" r="1601" b="4232"/>
          <a:stretch>
            <a:fillRect/>
          </a:stretch>
        </p:blipFill>
        <p:spPr>
          <a:xfrm>
            <a:off x="368896" y="368298"/>
            <a:ext cx="12268205" cy="7899404"/>
          </a:xfrm>
          <a:prstGeom prst="rect">
            <a:avLst/>
          </a:prstGeom>
        </p:spPr>
      </p:pic>
      <p:sp>
        <p:nvSpPr>
          <p:cNvPr id="174" name="Intro"/>
          <p:cNvSpPr txBox="1"/>
          <p:nvPr>
            <p:ph type="title"/>
          </p:nvPr>
        </p:nvSpPr>
        <p:spPr>
          <a:prstGeom prst="rect">
            <a:avLst/>
          </a:prstGeom>
        </p:spPr>
        <p:txBody>
          <a:bodyPr/>
          <a:lstStyle>
            <a:lvl1pPr defTabSz="525779">
              <a:defRPr sz="3700"/>
            </a:lvl1pPr>
          </a:lstStyle>
          <a:p>
            <a:pPr/>
            <a:r>
              <a:t>Intro </a:t>
            </a:r>
          </a:p>
        </p:txBody>
      </p:sp>
      <p:sp>
        <p:nvSpPr>
          <p:cNvPr id="175" name="What we’ll cover and who we are"/>
          <p:cNvSpPr txBox="1"/>
          <p:nvPr>
            <p:ph type="body" sz="quarter" idx="1"/>
          </p:nvPr>
        </p:nvSpPr>
        <p:spPr>
          <a:prstGeom prst="rect">
            <a:avLst/>
          </a:prstGeom>
        </p:spPr>
        <p:txBody>
          <a:bodyPr/>
          <a:lstStyle>
            <a:lvl1pPr defTabSz="514094">
              <a:defRPr sz="2100"/>
            </a:lvl1pPr>
          </a:lstStyle>
          <a:p>
            <a:pPr/>
            <a:r>
              <a:t>What we’ll cover and who we are </a:t>
            </a:r>
          </a:p>
        </p:txBody>
      </p:sp>
      <p:sp>
        <p:nvSpPr>
          <p:cNvPr id="176" name="Rectangle"/>
          <p:cNvSpPr/>
          <p:nvPr/>
        </p:nvSpPr>
        <p:spPr>
          <a:xfrm>
            <a:off x="901697" y="888404"/>
            <a:ext cx="6046545" cy="5493596"/>
          </a:xfrm>
          <a:prstGeom prst="rect">
            <a:avLst/>
          </a:prstGeom>
          <a:solidFill>
            <a:srgbClr val="000000">
              <a:alpha val="68604"/>
            </a:srgbClr>
          </a:solidFill>
          <a:ln w="12700">
            <a:miter lim="400000"/>
          </a:ln>
        </p:spPr>
        <p:txBody>
          <a:bodyPr lIns="50800" tIns="50800" rIns="50800" bIns="50800" anchor="ctr"/>
          <a:lstStyle/>
          <a:p>
            <a:pPr>
              <a:defRPr sz="3000">
                <a:solidFill>
                  <a:srgbClr val="DEDEDE"/>
                </a:solidFill>
              </a:defRPr>
            </a:pPr>
          </a:p>
        </p:txBody>
      </p:sp>
      <p:sp>
        <p:nvSpPr>
          <p:cNvPr id="177" name="About Hustle Media Group"/>
          <p:cNvSpPr txBox="1"/>
          <p:nvPr/>
        </p:nvSpPr>
        <p:spPr>
          <a:xfrm>
            <a:off x="420626" y="13780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About Hustle Media Group </a:t>
            </a:r>
          </a:p>
        </p:txBody>
      </p:sp>
      <p:sp>
        <p:nvSpPr>
          <p:cNvPr id="178" name="Brand Strategy"/>
          <p:cNvSpPr txBox="1"/>
          <p:nvPr/>
        </p:nvSpPr>
        <p:spPr>
          <a:xfrm>
            <a:off x="420626" y="21527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Brand Strategy</a:t>
            </a:r>
          </a:p>
        </p:txBody>
      </p:sp>
      <p:sp>
        <p:nvSpPr>
          <p:cNvPr id="179" name="Content Creation"/>
          <p:cNvSpPr txBox="1"/>
          <p:nvPr/>
        </p:nvSpPr>
        <p:spPr>
          <a:xfrm>
            <a:off x="420626" y="29274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Content Creation</a:t>
            </a:r>
          </a:p>
        </p:txBody>
      </p:sp>
      <p:sp>
        <p:nvSpPr>
          <p:cNvPr id="180" name="Posting"/>
          <p:cNvSpPr txBox="1"/>
          <p:nvPr/>
        </p:nvSpPr>
        <p:spPr>
          <a:xfrm>
            <a:off x="420626" y="36894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Posting</a:t>
            </a:r>
          </a:p>
        </p:txBody>
      </p:sp>
      <p:sp>
        <p:nvSpPr>
          <p:cNvPr id="181" name="Driving Traffic"/>
          <p:cNvSpPr txBox="1"/>
          <p:nvPr/>
        </p:nvSpPr>
        <p:spPr>
          <a:xfrm>
            <a:off x="420626" y="45530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Driving Traffic </a:t>
            </a:r>
          </a:p>
        </p:txBody>
      </p:sp>
      <p:sp>
        <p:nvSpPr>
          <p:cNvPr id="182" name="Q &amp; A"/>
          <p:cNvSpPr txBox="1"/>
          <p:nvPr/>
        </p:nvSpPr>
        <p:spPr>
          <a:xfrm>
            <a:off x="420626" y="5353100"/>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Q &amp; 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8">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7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79">
                                            <p:bg/>
                                          </p:spTgt>
                                        </p:tgtEl>
                                        <p:attrNameLst>
                                          <p:attrName>style.visibility</p:attrName>
                                        </p:attrNameLst>
                                      </p:cBhvr>
                                      <p:to>
                                        <p:strVal val="visible"/>
                                      </p:to>
                                    </p:set>
                                  </p:childTnLst>
                                </p:cTn>
                              </p:par>
                              <p:par>
                                <p:cTn id="17" presetClass="entr" nodeType="withEffect" presetSubtype="0" presetID="1" grpId="3" fill="hold">
                                  <p:stCondLst>
                                    <p:cond delay="0"/>
                                  </p:stCondLst>
                                  <p:iterate type="el" backwards="0">
                                    <p:tmAbs val="0"/>
                                  </p:iterate>
                                  <p:childTnLst>
                                    <p:set>
                                      <p:cBhvr>
                                        <p:cTn id="18" fill="hold"/>
                                        <p:tgtEl>
                                          <p:spTgt spid="1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180">
                                            <p:bg/>
                                          </p:spTgt>
                                        </p:tgtEl>
                                        <p:attrNameLst>
                                          <p:attrName>style.visibility</p:attrName>
                                        </p:attrNameLst>
                                      </p:cBhvr>
                                      <p:to>
                                        <p:strVal val="visible"/>
                                      </p:to>
                                    </p:set>
                                  </p:childTnLst>
                                </p:cTn>
                              </p:par>
                              <p:par>
                                <p:cTn id="23" presetClass="entr" nodeType="withEffect" presetSubtype="0" presetID="1" grpId="4" fill="hold">
                                  <p:stCondLst>
                                    <p:cond delay="0"/>
                                  </p:stCondLst>
                                  <p:iterate type="el" backwards="0">
                                    <p:tmAbs val="0"/>
                                  </p:iterate>
                                  <p:childTnLst>
                                    <p:set>
                                      <p:cBhvr>
                                        <p:cTn id="24" fill="hold"/>
                                        <p:tgtEl>
                                          <p:spTgt spid="18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5" fill="hold">
                                  <p:stCondLst>
                                    <p:cond delay="0"/>
                                  </p:stCondLst>
                                  <p:iterate type="el" backwards="0">
                                    <p:tmAbs val="0"/>
                                  </p:iterate>
                                  <p:childTnLst>
                                    <p:set>
                                      <p:cBhvr>
                                        <p:cTn id="28" fill="hold"/>
                                        <p:tgtEl>
                                          <p:spTgt spid="181">
                                            <p:bg/>
                                          </p:spTgt>
                                        </p:tgtEl>
                                        <p:attrNameLst>
                                          <p:attrName>style.visibility</p:attrName>
                                        </p:attrNameLst>
                                      </p:cBhvr>
                                      <p:to>
                                        <p:strVal val="visible"/>
                                      </p:to>
                                    </p:set>
                                  </p:childTnLst>
                                </p:cTn>
                              </p:par>
                              <p:par>
                                <p:cTn id="29" presetClass="entr" nodeType="withEffect" presetSubtype="0" presetID="1" grpId="5" fill="hold">
                                  <p:stCondLst>
                                    <p:cond delay="0"/>
                                  </p:stCondLst>
                                  <p:iterate type="el" backwards="0">
                                    <p:tmAbs val="0"/>
                                  </p:iterate>
                                  <p:childTnLst>
                                    <p:set>
                                      <p:cBhvr>
                                        <p:cTn id="30" fill="hold"/>
                                        <p:tgtEl>
                                          <p:spTgt spid="18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6" fill="hold">
                                  <p:stCondLst>
                                    <p:cond delay="0"/>
                                  </p:stCondLst>
                                  <p:iterate type="el" backwards="0">
                                    <p:tmAbs val="0"/>
                                  </p:iterate>
                                  <p:childTnLst>
                                    <p:set>
                                      <p:cBhvr>
                                        <p:cTn id="34" fill="hold"/>
                                        <p:tgtEl>
                                          <p:spTgt spid="182">
                                            <p:bg/>
                                          </p:spTgt>
                                        </p:tgtEl>
                                        <p:attrNameLst>
                                          <p:attrName>style.visibility</p:attrName>
                                        </p:attrNameLst>
                                      </p:cBhvr>
                                      <p:to>
                                        <p:strVal val="visible"/>
                                      </p:to>
                                    </p:set>
                                  </p:childTnLst>
                                </p:cTn>
                              </p:par>
                              <p:par>
                                <p:cTn id="35" presetClass="entr" nodeType="withEffect" presetSubtype="0" presetID="1" grpId="6" fill="hold">
                                  <p:stCondLst>
                                    <p:cond delay="0"/>
                                  </p:stCondLst>
                                  <p:iterate type="el" backwards="0">
                                    <p:tmAbs val="0"/>
                                  </p:iterate>
                                  <p:childTnLst>
                                    <p:set>
                                      <p:cBhvr>
                                        <p:cTn id="36" fill="hold"/>
                                        <p:tgtEl>
                                          <p:spTgt spid="18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1"/>
      <p:bldP build="p" bldLvl="5" animBg="1" rev="0" advAuto="0" spid="179" grpId="3"/>
      <p:bldP build="p" bldLvl="5" animBg="1" rev="0" advAuto="0" spid="180" grpId="4"/>
      <p:bldP build="p" bldLvl="5" animBg="1" rev="0" advAuto="0" spid="181" grpId="5"/>
      <p:bldP build="p" bldLvl="5" animBg="1" rev="0" advAuto="0" spid="182" grpId="6"/>
      <p:bldP build="p" bldLvl="5" animBg="1" rev="0" advAuto="0" spid="178"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4" name="HUSTLE MEDIA GROUP"/>
          <p:cNvSpPr txBox="1"/>
          <p:nvPr>
            <p:ph type="ctrTitle"/>
          </p:nvPr>
        </p:nvSpPr>
        <p:spPr>
          <a:xfrm>
            <a:off x="2738739" y="-1011287"/>
            <a:ext cx="11689197" cy="2628905"/>
          </a:xfrm>
          <a:prstGeom prst="rect">
            <a:avLst/>
          </a:prstGeom>
        </p:spPr>
        <p:txBody>
          <a:bodyPr/>
          <a:lstStyle/>
          <a:p>
            <a:pPr/>
            <a:r>
              <a:t>HUSTLE MEDIA GROUP</a:t>
            </a:r>
          </a:p>
        </p:txBody>
      </p:sp>
      <p:sp>
        <p:nvSpPr>
          <p:cNvPr id="185" name="ADVERTISING &amp; PRODUCTION AGENCY"/>
          <p:cNvSpPr txBox="1"/>
          <p:nvPr>
            <p:ph type="subTitle" sz="quarter" idx="1"/>
          </p:nvPr>
        </p:nvSpPr>
        <p:spPr>
          <a:xfrm>
            <a:off x="2696818" y="1452742"/>
            <a:ext cx="8181114" cy="1371605"/>
          </a:xfrm>
          <a:prstGeom prst="rect">
            <a:avLst/>
          </a:prstGeom>
        </p:spPr>
        <p:txBody>
          <a:bodyPr/>
          <a:lstStyle>
            <a:lvl1pPr defTabSz="502412">
              <a:defRPr sz="4200"/>
            </a:lvl1pPr>
          </a:lstStyle>
          <a:p>
            <a:pPr/>
            <a:r>
              <a:t>ADVERTISING &amp; PRODUCTION AGENCY</a:t>
            </a:r>
          </a:p>
        </p:txBody>
      </p:sp>
      <p:pic>
        <p:nvPicPr>
          <p:cNvPr id="186" name="IMG_4108.mp4" descr="IMG_4108.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54740" y="2307333"/>
            <a:ext cx="13714281" cy="77333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0018333"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8" name="Meet the founders"/>
          <p:cNvSpPr txBox="1"/>
          <p:nvPr>
            <p:ph type="ctrTitle"/>
          </p:nvPr>
        </p:nvSpPr>
        <p:spPr>
          <a:xfrm>
            <a:off x="2738739" y="-1011287"/>
            <a:ext cx="11689197" cy="2628905"/>
          </a:xfrm>
          <a:prstGeom prst="rect">
            <a:avLst/>
          </a:prstGeom>
        </p:spPr>
        <p:txBody>
          <a:bodyPr/>
          <a:lstStyle/>
          <a:p>
            <a:pPr/>
            <a:r>
              <a:t>Meet the founders</a:t>
            </a:r>
          </a:p>
        </p:txBody>
      </p:sp>
      <p:sp>
        <p:nvSpPr>
          <p:cNvPr id="189" name="Hustle media group"/>
          <p:cNvSpPr txBox="1"/>
          <p:nvPr>
            <p:ph type="subTitle" sz="quarter" idx="1"/>
          </p:nvPr>
        </p:nvSpPr>
        <p:spPr>
          <a:xfrm>
            <a:off x="3839817" y="1541642"/>
            <a:ext cx="5859895" cy="1371605"/>
          </a:xfrm>
          <a:prstGeom prst="rect">
            <a:avLst/>
          </a:prstGeom>
        </p:spPr>
        <p:txBody>
          <a:bodyPr/>
          <a:lstStyle>
            <a:lvl1pPr>
              <a:defRPr sz="4900"/>
            </a:lvl1pPr>
          </a:lstStyle>
          <a:p>
            <a:pPr/>
            <a:r>
              <a:t>Hustle media group</a:t>
            </a:r>
          </a:p>
        </p:txBody>
      </p:sp>
      <p:pic>
        <p:nvPicPr>
          <p:cNvPr id="190" name="1.jpg" descr="1.jpg"/>
          <p:cNvPicPr>
            <a:picLocks noChangeAspect="1"/>
          </p:cNvPicPr>
          <p:nvPr/>
        </p:nvPicPr>
        <p:blipFill>
          <a:blip r:embed="rId2">
            <a:extLst/>
          </a:blip>
          <a:stretch>
            <a:fillRect/>
          </a:stretch>
        </p:blipFill>
        <p:spPr>
          <a:xfrm>
            <a:off x="1880610" y="2624649"/>
            <a:ext cx="3880420" cy="3880416"/>
          </a:xfrm>
          <a:prstGeom prst="rect">
            <a:avLst/>
          </a:prstGeom>
          <a:ln w="12700">
            <a:miter lim="400000"/>
          </a:ln>
        </p:spPr>
      </p:pic>
      <p:pic>
        <p:nvPicPr>
          <p:cNvPr id="191" name="2.jpg" descr="2.jpg"/>
          <p:cNvPicPr>
            <a:picLocks noChangeAspect="1"/>
          </p:cNvPicPr>
          <p:nvPr/>
        </p:nvPicPr>
        <p:blipFill>
          <a:blip r:embed="rId3">
            <a:extLst/>
          </a:blip>
          <a:stretch>
            <a:fillRect/>
          </a:stretch>
        </p:blipFill>
        <p:spPr>
          <a:xfrm>
            <a:off x="7139688" y="2624649"/>
            <a:ext cx="3880419" cy="3880416"/>
          </a:xfrm>
          <a:prstGeom prst="rect">
            <a:avLst/>
          </a:prstGeom>
          <a:ln w="12700">
            <a:miter lim="400000"/>
          </a:ln>
        </p:spPr>
      </p:pic>
      <p:sp>
        <p:nvSpPr>
          <p:cNvPr id="192" name="Jarett Richards"/>
          <p:cNvSpPr txBox="1"/>
          <p:nvPr/>
        </p:nvSpPr>
        <p:spPr>
          <a:xfrm>
            <a:off x="2427562" y="6776608"/>
            <a:ext cx="6749407"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600">
                <a:solidFill>
                  <a:srgbClr val="FFFFFF"/>
                </a:solidFill>
                <a:latin typeface="Helvetica Neue Bold Condensed"/>
                <a:ea typeface="Helvetica Neue Bold Condensed"/>
                <a:cs typeface="Helvetica Neue Bold Condensed"/>
                <a:sym typeface="Helvetica Neue Bold Condensed"/>
              </a:defRPr>
            </a:lvl1pPr>
          </a:lstStyle>
          <a:p>
            <a:pPr/>
            <a:r>
              <a:t>Jarett Richards</a:t>
            </a:r>
          </a:p>
        </p:txBody>
      </p:sp>
      <p:sp>
        <p:nvSpPr>
          <p:cNvPr id="193" name="Conrad padilla"/>
          <p:cNvSpPr txBox="1"/>
          <p:nvPr/>
        </p:nvSpPr>
        <p:spPr>
          <a:xfrm>
            <a:off x="7903895" y="6776608"/>
            <a:ext cx="6749407"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600">
                <a:solidFill>
                  <a:srgbClr val="FFFFFF"/>
                </a:solidFill>
                <a:latin typeface="Helvetica Neue Bold Condensed"/>
                <a:ea typeface="Helvetica Neue Bold Condensed"/>
                <a:cs typeface="Helvetica Neue Bold Condensed"/>
                <a:sym typeface="Helvetica Neue Bold Condensed"/>
              </a:defRPr>
            </a:lvl1pPr>
          </a:lstStyle>
          <a:p>
            <a:pPr/>
            <a:r>
              <a:t>Conrad padilla</a:t>
            </a:r>
          </a:p>
        </p:txBody>
      </p:sp>
      <p:sp>
        <p:nvSpPr>
          <p:cNvPr id="194" name="Jarett Richards is an entrepreneur who has always been very creative. He started design, production and other businesses in high school that eventually led to the creation of HMG and his other businesses. Jarett specializes in creative strategy, business development, system automation and uses creativity for opportunity."/>
          <p:cNvSpPr txBox="1"/>
          <p:nvPr/>
        </p:nvSpPr>
        <p:spPr>
          <a:xfrm>
            <a:off x="1630638" y="7370319"/>
            <a:ext cx="4380369" cy="1735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391413">
              <a:spcBef>
                <a:spcPts val="2100"/>
              </a:spcBef>
              <a:defRPr sz="1500">
                <a:solidFill>
                  <a:srgbClr val="FFFFFF"/>
                </a:solidFill>
              </a:defRPr>
            </a:lvl1pPr>
          </a:lstStyle>
          <a:p>
            <a:pPr/>
            <a:r>
              <a:t>Jarett Richards is an entrepreneur who has always been very creative. He started design, production and other businesses in high school that eventually led to the creation of HMG and his other businesses. Jarett specializes in creative strategy, business development, system automation and uses creativity for opportunity.</a:t>
            </a:r>
          </a:p>
        </p:txBody>
      </p:sp>
      <p:sp>
        <p:nvSpPr>
          <p:cNvPr id="195" name="Conrad Padilla started a career in his early twenties on Wall Street in New York with Dean Witter &amp; Morgan Stanley. He helped these companies with mergers, acquisitions, investment banking and managed client and institutional money. Conrad uses his passion to help strategize for  our clients brands and overall campaigns."/>
          <p:cNvSpPr txBox="1"/>
          <p:nvPr/>
        </p:nvSpPr>
        <p:spPr>
          <a:xfrm>
            <a:off x="6849963" y="7407606"/>
            <a:ext cx="5102305" cy="5075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spcBef>
                <a:spcPts val="3200"/>
              </a:spcBef>
              <a:defRPr sz="1600">
                <a:solidFill>
                  <a:srgbClr val="FFFFFF"/>
                </a:solidFill>
              </a:defRPr>
            </a:lvl1pPr>
          </a:lstStyle>
          <a:p>
            <a:pPr/>
            <a:r>
              <a:t>Conrad Padilla started a career in his early twenties on Wall Street in New York with Dean Witter &amp; Morgan Stanley. He helped these companies with mergers, acquisitions, investment banking and managed client and institutional money. Conrad uses his passion to help strategize for  our clients brands and overall campaigns.</a:t>
            </a:r>
          </a:p>
        </p:txBody>
      </p:sp>
      <p:pic>
        <p:nvPicPr>
          <p:cNvPr id="196" name="Screen Shot 2018-03-20 at 4.54.26 PM.png" descr="Screen Shot 2018-03-20 at 4.54.26 PM.png"/>
          <p:cNvPicPr>
            <a:picLocks noChangeAspect="1"/>
          </p:cNvPicPr>
          <p:nvPr/>
        </p:nvPicPr>
        <p:blipFill>
          <a:blip r:embed="rId4">
            <a:extLst/>
          </a:blip>
          <a:stretch>
            <a:fillRect/>
          </a:stretch>
        </p:blipFill>
        <p:spPr>
          <a:xfrm>
            <a:off x="5866665" y="2490663"/>
            <a:ext cx="1195273" cy="103403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98" name="Rectangle"/>
          <p:cNvSpPr/>
          <p:nvPr/>
        </p:nvSpPr>
        <p:spPr>
          <a:xfrm>
            <a:off x="-76200" y="-42334"/>
            <a:ext cx="13378334" cy="4016839"/>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199" name="Be intentional"/>
          <p:cNvSpPr txBox="1"/>
          <p:nvPr>
            <p:ph type="ctrTitle"/>
          </p:nvPr>
        </p:nvSpPr>
        <p:spPr>
          <a:xfrm>
            <a:off x="2700288" y="-312785"/>
            <a:ext cx="11689196" cy="2628901"/>
          </a:xfrm>
          <a:prstGeom prst="rect">
            <a:avLst/>
          </a:prstGeom>
        </p:spPr>
        <p:txBody>
          <a:bodyPr/>
          <a:lstStyle>
            <a:lvl1pPr>
              <a:defRPr sz="9900"/>
            </a:lvl1pPr>
          </a:lstStyle>
          <a:p>
            <a:pPr/>
            <a:r>
              <a:t>Be intentional</a:t>
            </a:r>
          </a:p>
        </p:txBody>
      </p:sp>
      <p:pic>
        <p:nvPicPr>
          <p:cNvPr id="200" name="Screen Shot 2020-01-13 at 5.17.37 PM.png" descr="Screen Shot 2020-01-13 at 5.17.37 PM.png"/>
          <p:cNvPicPr>
            <a:picLocks noChangeAspect="1"/>
          </p:cNvPicPr>
          <p:nvPr/>
        </p:nvPicPr>
        <p:blipFill>
          <a:blip r:embed="rId2">
            <a:extLst/>
          </a:blip>
          <a:stretch>
            <a:fillRect/>
          </a:stretch>
        </p:blipFill>
        <p:spPr>
          <a:xfrm>
            <a:off x="9692733" y="5483707"/>
            <a:ext cx="1042420" cy="1371604"/>
          </a:xfrm>
          <a:prstGeom prst="rect">
            <a:avLst/>
          </a:prstGeom>
          <a:ln w="12700">
            <a:miter lim="400000"/>
          </a:ln>
        </p:spPr>
      </p:pic>
      <p:pic>
        <p:nvPicPr>
          <p:cNvPr id="201" name="Screen Shot 2020-01-13 at 5.17.11 PM.png" descr="Screen Shot 2020-01-13 at 5.17.11 PM.png"/>
          <p:cNvPicPr>
            <a:picLocks noChangeAspect="1"/>
          </p:cNvPicPr>
          <p:nvPr/>
        </p:nvPicPr>
        <p:blipFill>
          <a:blip r:embed="rId3">
            <a:extLst/>
          </a:blip>
          <a:stretch>
            <a:fillRect/>
          </a:stretch>
        </p:blipFill>
        <p:spPr>
          <a:xfrm>
            <a:off x="5322708" y="5634723"/>
            <a:ext cx="1235491" cy="1371604"/>
          </a:xfrm>
          <a:prstGeom prst="rect">
            <a:avLst/>
          </a:prstGeom>
          <a:ln w="12700">
            <a:miter lim="400000"/>
          </a:ln>
        </p:spPr>
      </p:pic>
      <p:pic>
        <p:nvPicPr>
          <p:cNvPr id="202" name="Screen Shot 2020-01-13 at 5.17.28 PM.png" descr="Screen Shot 2020-01-13 at 5.17.28 PM.png"/>
          <p:cNvPicPr>
            <a:picLocks noChangeAspect="1"/>
          </p:cNvPicPr>
          <p:nvPr/>
        </p:nvPicPr>
        <p:blipFill>
          <a:blip r:embed="rId4">
            <a:extLst/>
          </a:blip>
          <a:stretch>
            <a:fillRect/>
          </a:stretch>
        </p:blipFill>
        <p:spPr>
          <a:xfrm>
            <a:off x="3741613" y="5689887"/>
            <a:ext cx="1339024" cy="1261276"/>
          </a:xfrm>
          <a:prstGeom prst="rect">
            <a:avLst/>
          </a:prstGeom>
          <a:ln w="12700">
            <a:miter lim="400000"/>
          </a:ln>
        </p:spPr>
      </p:pic>
      <p:pic>
        <p:nvPicPr>
          <p:cNvPr id="203" name="Screen Shot 2020-01-13 at 5.17.41 PM.png" descr="Screen Shot 2020-01-13 at 5.17.41 PM.png"/>
          <p:cNvPicPr>
            <a:picLocks noChangeAspect="1"/>
          </p:cNvPicPr>
          <p:nvPr/>
        </p:nvPicPr>
        <p:blipFill>
          <a:blip r:embed="rId5">
            <a:extLst/>
          </a:blip>
          <a:stretch>
            <a:fillRect/>
          </a:stretch>
        </p:blipFill>
        <p:spPr>
          <a:xfrm>
            <a:off x="11322384" y="5411565"/>
            <a:ext cx="1235491" cy="1515883"/>
          </a:xfrm>
          <a:prstGeom prst="rect">
            <a:avLst/>
          </a:prstGeom>
          <a:ln w="12700">
            <a:miter lim="400000"/>
          </a:ln>
        </p:spPr>
      </p:pic>
      <p:pic>
        <p:nvPicPr>
          <p:cNvPr id="204" name="Screen Shot 2020-01-13 at 5.17.17 PM.png" descr="Screen Shot 2020-01-13 at 5.17.17 PM.png"/>
          <p:cNvPicPr>
            <a:picLocks noChangeAspect="1"/>
          </p:cNvPicPr>
          <p:nvPr/>
        </p:nvPicPr>
        <p:blipFill>
          <a:blip r:embed="rId6">
            <a:extLst/>
          </a:blip>
          <a:stretch>
            <a:fillRect/>
          </a:stretch>
        </p:blipFill>
        <p:spPr>
          <a:xfrm>
            <a:off x="2423778" y="5711263"/>
            <a:ext cx="1027207" cy="1176189"/>
          </a:xfrm>
          <a:prstGeom prst="rect">
            <a:avLst/>
          </a:prstGeom>
          <a:ln w="12700">
            <a:miter lim="400000"/>
          </a:ln>
        </p:spPr>
      </p:pic>
      <p:pic>
        <p:nvPicPr>
          <p:cNvPr id="205" name="Screen Shot 2020-01-13 at 5.17.32 PM.png" descr="Screen Shot 2020-01-13 at 5.17.32 PM.png"/>
          <p:cNvPicPr>
            <a:picLocks noChangeAspect="1"/>
          </p:cNvPicPr>
          <p:nvPr/>
        </p:nvPicPr>
        <p:blipFill>
          <a:blip r:embed="rId7">
            <a:extLst/>
          </a:blip>
          <a:stretch>
            <a:fillRect/>
          </a:stretch>
        </p:blipFill>
        <p:spPr>
          <a:xfrm>
            <a:off x="1412126" y="5627563"/>
            <a:ext cx="1227453" cy="1083892"/>
          </a:xfrm>
          <a:prstGeom prst="rect">
            <a:avLst/>
          </a:prstGeom>
          <a:ln w="12700">
            <a:miter lim="400000"/>
          </a:ln>
        </p:spPr>
      </p:pic>
      <p:pic>
        <p:nvPicPr>
          <p:cNvPr id="206" name="Screen Shot 2020-01-13 at 5.17.14 PM.png" descr="Screen Shot 2020-01-13 at 5.17.14 PM.png"/>
          <p:cNvPicPr>
            <a:picLocks noChangeAspect="1"/>
          </p:cNvPicPr>
          <p:nvPr/>
        </p:nvPicPr>
        <p:blipFill>
          <a:blip r:embed="rId8">
            <a:extLst/>
          </a:blip>
          <a:stretch>
            <a:fillRect/>
          </a:stretch>
        </p:blipFill>
        <p:spPr>
          <a:xfrm>
            <a:off x="8215169" y="5796896"/>
            <a:ext cx="1097043" cy="1004926"/>
          </a:xfrm>
          <a:prstGeom prst="rect">
            <a:avLst/>
          </a:prstGeom>
          <a:ln w="12700">
            <a:miter lim="400000"/>
          </a:ln>
        </p:spPr>
      </p:pic>
      <p:sp>
        <p:nvSpPr>
          <p:cNvPr id="207" name="Vision"/>
          <p:cNvSpPr txBox="1"/>
          <p:nvPr/>
        </p:nvSpPr>
        <p:spPr>
          <a:xfrm>
            <a:off x="341866" y="6862943"/>
            <a:ext cx="5859897"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Vision</a:t>
            </a:r>
          </a:p>
        </p:txBody>
      </p:sp>
      <p:sp>
        <p:nvSpPr>
          <p:cNvPr id="208" name="Goal"/>
          <p:cNvSpPr txBox="1"/>
          <p:nvPr/>
        </p:nvSpPr>
        <p:spPr>
          <a:xfrm>
            <a:off x="1503143" y="6862943"/>
            <a:ext cx="5859897"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Goal</a:t>
            </a:r>
          </a:p>
        </p:txBody>
      </p:sp>
      <p:sp>
        <p:nvSpPr>
          <p:cNvPr id="209" name="Planning"/>
          <p:cNvSpPr txBox="1"/>
          <p:nvPr/>
        </p:nvSpPr>
        <p:spPr>
          <a:xfrm>
            <a:off x="2383549" y="6862943"/>
            <a:ext cx="5859896"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Planning</a:t>
            </a:r>
          </a:p>
        </p:txBody>
      </p:sp>
      <p:sp>
        <p:nvSpPr>
          <p:cNvPr id="210" name="Teamwork"/>
          <p:cNvSpPr txBox="1"/>
          <p:nvPr/>
        </p:nvSpPr>
        <p:spPr>
          <a:xfrm>
            <a:off x="3683022" y="68629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Teamwork</a:t>
            </a:r>
          </a:p>
        </p:txBody>
      </p:sp>
      <p:sp>
        <p:nvSpPr>
          <p:cNvPr id="211" name="Brainstorm"/>
          <p:cNvSpPr txBox="1"/>
          <p:nvPr/>
        </p:nvSpPr>
        <p:spPr>
          <a:xfrm>
            <a:off x="5112813" y="68629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Brainstorm</a:t>
            </a:r>
          </a:p>
        </p:txBody>
      </p:sp>
      <p:sp>
        <p:nvSpPr>
          <p:cNvPr id="212" name="Strategy"/>
          <p:cNvSpPr txBox="1"/>
          <p:nvPr/>
        </p:nvSpPr>
        <p:spPr>
          <a:xfrm>
            <a:off x="6800271" y="6862943"/>
            <a:ext cx="5859892"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Strategy</a:t>
            </a:r>
          </a:p>
        </p:txBody>
      </p:sp>
      <p:sp>
        <p:nvSpPr>
          <p:cNvPr id="213" name="Analyze"/>
          <p:cNvSpPr txBox="1"/>
          <p:nvPr/>
        </p:nvSpPr>
        <p:spPr>
          <a:xfrm>
            <a:off x="8186787" y="68629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Analyze</a:t>
            </a:r>
          </a:p>
        </p:txBody>
      </p:sp>
      <p:sp>
        <p:nvSpPr>
          <p:cNvPr id="214" name="Consistency"/>
          <p:cNvSpPr txBox="1"/>
          <p:nvPr/>
        </p:nvSpPr>
        <p:spPr>
          <a:xfrm>
            <a:off x="9368549" y="68629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Consistency</a:t>
            </a:r>
          </a:p>
        </p:txBody>
      </p:sp>
      <p:sp>
        <p:nvSpPr>
          <p:cNvPr id="215" name="Implementation"/>
          <p:cNvSpPr txBox="1"/>
          <p:nvPr/>
        </p:nvSpPr>
        <p:spPr>
          <a:xfrm>
            <a:off x="10971017" y="68629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2100">
                <a:solidFill>
                  <a:srgbClr val="558AAB"/>
                </a:solidFill>
                <a:latin typeface="Helvetica Neue Bold Condensed"/>
                <a:ea typeface="Helvetica Neue Bold Condensed"/>
                <a:cs typeface="Helvetica Neue Bold Condensed"/>
                <a:sym typeface="Helvetica Neue Bold Condensed"/>
              </a:defRPr>
            </a:lvl1pPr>
          </a:lstStyle>
          <a:p>
            <a:pPr/>
            <a:r>
              <a:t>Implementation</a:t>
            </a:r>
          </a:p>
        </p:txBody>
      </p:sp>
      <p:sp>
        <p:nvSpPr>
          <p:cNvPr id="216" name="Having a clear focus"/>
          <p:cNvSpPr txBox="1"/>
          <p:nvPr>
            <p:ph type="subTitle" sz="quarter" idx="1"/>
          </p:nvPr>
        </p:nvSpPr>
        <p:spPr>
          <a:xfrm>
            <a:off x="3848284" y="2333275"/>
            <a:ext cx="5859894" cy="1371605"/>
          </a:xfrm>
          <a:prstGeom prst="rect">
            <a:avLst/>
          </a:prstGeom>
        </p:spPr>
        <p:txBody>
          <a:bodyPr/>
          <a:lstStyle>
            <a:lvl1pPr defTabSz="566673">
              <a:defRPr sz="4700"/>
            </a:lvl1pPr>
          </a:lstStyle>
          <a:p>
            <a:pPr/>
            <a:r>
              <a:t>Having a clear focus</a:t>
            </a:r>
          </a:p>
        </p:txBody>
      </p:sp>
      <p:pic>
        <p:nvPicPr>
          <p:cNvPr id="217" name="Image" descr="Image"/>
          <p:cNvPicPr>
            <a:picLocks noChangeAspect="1"/>
          </p:cNvPicPr>
          <p:nvPr/>
        </p:nvPicPr>
        <p:blipFill>
          <a:blip r:embed="rId9">
            <a:extLst/>
          </a:blip>
          <a:stretch>
            <a:fillRect/>
          </a:stretch>
        </p:blipFill>
        <p:spPr>
          <a:xfrm>
            <a:off x="420013" y="6026665"/>
            <a:ext cx="759199" cy="545384"/>
          </a:xfrm>
          <a:prstGeom prst="rect">
            <a:avLst/>
          </a:prstGeom>
          <a:ln w="12700">
            <a:miter lim="400000"/>
          </a:ln>
        </p:spPr>
      </p:pic>
      <p:pic>
        <p:nvPicPr>
          <p:cNvPr id="218" name="Image" descr="Image"/>
          <p:cNvPicPr>
            <a:picLocks noChangeAspect="1"/>
          </p:cNvPicPr>
          <p:nvPr/>
        </p:nvPicPr>
        <p:blipFill>
          <a:blip r:embed="rId10">
            <a:extLst/>
          </a:blip>
          <a:stretch>
            <a:fillRect/>
          </a:stretch>
        </p:blipFill>
        <p:spPr>
          <a:xfrm>
            <a:off x="6949593" y="5862266"/>
            <a:ext cx="874182" cy="87418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extLst/>
          </a:blip>
          <a:stretch>
            <a:fillRect/>
          </a:stretch>
        </p:blipFill>
        <p:spPr>
          <a:xfrm>
            <a:off x="-1959805" y="-540232"/>
            <a:ext cx="19600973" cy="8909533"/>
          </a:xfrm>
          <a:prstGeom prst="rect">
            <a:avLst/>
          </a:prstGeom>
          <a:ln w="12700">
            <a:miter lim="400000"/>
          </a:ln>
        </p:spPr>
      </p:pic>
      <p:sp>
        <p:nvSpPr>
          <p:cNvPr id="221" name="THE CORE ROOT OF WHAT SOCIAL MEDIA IS AND WHY IT WORKS"/>
          <p:cNvSpPr txBox="1"/>
          <p:nvPr>
            <p:ph type="title"/>
          </p:nvPr>
        </p:nvSpPr>
        <p:spPr>
          <a:prstGeom prst="rect">
            <a:avLst/>
          </a:prstGeom>
        </p:spPr>
        <p:txBody>
          <a:bodyPr/>
          <a:lstStyle>
            <a:lvl1pPr defTabSz="525779">
              <a:defRPr sz="3700"/>
            </a:lvl1pPr>
          </a:lstStyle>
          <a:p>
            <a:pPr/>
            <a:r>
              <a:t>THE CORE ROOT OF WHAT SOCIAL MEDIA IS AND WHY IT WORKS</a:t>
            </a:r>
          </a:p>
        </p:txBody>
      </p:sp>
      <p:sp>
        <p:nvSpPr>
          <p:cNvPr id="222" name="BUILDING A BRAND THROUGH CREATIVITY"/>
          <p:cNvSpPr txBox="1"/>
          <p:nvPr>
            <p:ph type="body" sz="quarter" idx="1"/>
          </p:nvPr>
        </p:nvSpPr>
        <p:spPr>
          <a:prstGeom prst="rect">
            <a:avLst/>
          </a:prstGeom>
        </p:spPr>
        <p:txBody>
          <a:bodyPr/>
          <a:lstStyle>
            <a:lvl1pPr defTabSz="514094">
              <a:defRPr sz="2100"/>
            </a:lvl1pPr>
          </a:lstStyle>
          <a:p>
            <a:pPr/>
            <a:r>
              <a:t>BUILDING A BRAND THROUGH CREATIVITY </a:t>
            </a:r>
          </a:p>
        </p:txBody>
      </p:sp>
      <p:sp>
        <p:nvSpPr>
          <p:cNvPr id="223" name="Rectangle"/>
          <p:cNvSpPr/>
          <p:nvPr/>
        </p:nvSpPr>
        <p:spPr>
          <a:xfrm>
            <a:off x="-25401" y="-46568"/>
            <a:ext cx="13327213" cy="1431913"/>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24" name="WHAT SOCIAL MEDIA REALLY IS"/>
          <p:cNvSpPr txBox="1"/>
          <p:nvPr/>
        </p:nvSpPr>
        <p:spPr>
          <a:xfrm>
            <a:off x="1931385" y="234134"/>
            <a:ext cx="9413641" cy="8705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Helvetica Neue Bold Condensed"/>
                <a:ea typeface="Helvetica Neue Bold Condensed"/>
                <a:cs typeface="Helvetica Neue Bold Condensed"/>
                <a:sym typeface="Helvetica Neue Bold Condensed"/>
              </a:defRPr>
            </a:lvl1pPr>
          </a:lstStyle>
          <a:p>
            <a:pPr/>
            <a:r>
              <a:t>WHAT SOCIAL MEDIA REALLY IS</a:t>
            </a:r>
          </a:p>
        </p:txBody>
      </p:sp>
      <p:sp>
        <p:nvSpPr>
          <p:cNvPr id="225" name="Rectangle"/>
          <p:cNvSpPr/>
          <p:nvPr/>
        </p:nvSpPr>
        <p:spPr>
          <a:xfrm>
            <a:off x="901697" y="2429933"/>
            <a:ext cx="6046546" cy="1245647"/>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26" name="FREE distribution"/>
          <p:cNvSpPr txBox="1"/>
          <p:nvPr/>
        </p:nvSpPr>
        <p:spPr>
          <a:xfrm>
            <a:off x="420626" y="2728955"/>
            <a:ext cx="7008687" cy="64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FREE distribution</a:t>
            </a:r>
          </a:p>
        </p:txBody>
      </p:sp>
      <p:sp>
        <p:nvSpPr>
          <p:cNvPr id="227" name="Rectangle"/>
          <p:cNvSpPr/>
          <p:nvPr/>
        </p:nvSpPr>
        <p:spPr>
          <a:xfrm>
            <a:off x="901697" y="4148666"/>
            <a:ext cx="6046546" cy="1245647"/>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28" name="WORD OF MOUTH"/>
          <p:cNvSpPr txBox="1"/>
          <p:nvPr/>
        </p:nvSpPr>
        <p:spPr>
          <a:xfrm>
            <a:off x="420626" y="4447688"/>
            <a:ext cx="7008687" cy="64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WORD OF MOUTH</a:t>
            </a:r>
          </a:p>
        </p:txBody>
      </p:sp>
      <p:sp>
        <p:nvSpPr>
          <p:cNvPr id="229" name="Rectangle"/>
          <p:cNvSpPr/>
          <p:nvPr/>
        </p:nvSpPr>
        <p:spPr>
          <a:xfrm>
            <a:off x="901697" y="5867398"/>
            <a:ext cx="6046546" cy="1245648"/>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30" name="YOUR BRANDS CANVAS"/>
          <p:cNvSpPr txBox="1"/>
          <p:nvPr/>
        </p:nvSpPr>
        <p:spPr>
          <a:xfrm>
            <a:off x="420626" y="6166422"/>
            <a:ext cx="7008687" cy="647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Bold Condensed"/>
                <a:ea typeface="Helvetica Neue Bold Condensed"/>
                <a:cs typeface="Helvetica Neue Bold Condensed"/>
                <a:sym typeface="Helvetica Neue Bold Condensed"/>
              </a:defRPr>
            </a:lvl1pPr>
          </a:lstStyle>
          <a:p>
            <a:pPr/>
            <a:r>
              <a:t>YOUR BRANDS CANVAS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1"/>
      <p:bldP build="whole" bldLvl="1" animBg="1" rev="0" advAuto="0" spid="228" grpId="4"/>
      <p:bldP build="whole" bldLvl="1" animBg="1" rev="0" advAuto="0" spid="227" grpId="3"/>
      <p:bldP build="whole" bldLvl="1" animBg="1" rev="0" advAuto="0" spid="230" grpId="6"/>
      <p:bldP build="whole" bldLvl="1" animBg="1" rev="0" advAuto="0" spid="229" grpId="5"/>
      <p:bldP build="whole" bldLvl="1" animBg="1" rev="0" advAuto="0" spid="226"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32" name="Rectangle"/>
          <p:cNvSpPr/>
          <p:nvPr/>
        </p:nvSpPr>
        <p:spPr>
          <a:xfrm>
            <a:off x="-76200" y="-42334"/>
            <a:ext cx="13378334" cy="4016839"/>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33" name="YOUR “WHY” POWER"/>
          <p:cNvSpPr txBox="1"/>
          <p:nvPr>
            <p:ph type="ctrTitle"/>
          </p:nvPr>
        </p:nvSpPr>
        <p:spPr>
          <a:xfrm>
            <a:off x="1413355" y="-329718"/>
            <a:ext cx="11689192" cy="2628901"/>
          </a:xfrm>
          <a:prstGeom prst="rect">
            <a:avLst/>
          </a:prstGeom>
        </p:spPr>
        <p:txBody>
          <a:bodyPr/>
          <a:lstStyle>
            <a:lvl1pPr>
              <a:defRPr sz="9900"/>
            </a:lvl1pPr>
          </a:lstStyle>
          <a:p>
            <a:pPr/>
            <a:r>
              <a:t>YOUR “WHY” POWER</a:t>
            </a:r>
          </a:p>
        </p:txBody>
      </p:sp>
      <p:sp>
        <p:nvSpPr>
          <p:cNvPr id="234" name="SHOULD BE THE FOCUS"/>
          <p:cNvSpPr txBox="1"/>
          <p:nvPr>
            <p:ph type="subTitle" sz="quarter" idx="1"/>
          </p:nvPr>
        </p:nvSpPr>
        <p:spPr>
          <a:xfrm>
            <a:off x="3848284" y="2333275"/>
            <a:ext cx="5859894" cy="1371605"/>
          </a:xfrm>
          <a:prstGeom prst="rect">
            <a:avLst/>
          </a:prstGeom>
        </p:spPr>
        <p:txBody>
          <a:bodyPr/>
          <a:lstStyle>
            <a:lvl1pPr>
              <a:defRPr sz="4900"/>
            </a:lvl1pPr>
          </a:lstStyle>
          <a:p>
            <a:pPr/>
            <a:r>
              <a:t>SHOULD BE THE FOCUS</a:t>
            </a:r>
          </a:p>
        </p:txBody>
      </p:sp>
      <p:sp>
        <p:nvSpPr>
          <p:cNvPr id="235" name="WHY DO YOU NEED THIS PRODUCT?…"/>
          <p:cNvSpPr txBox="1"/>
          <p:nvPr/>
        </p:nvSpPr>
        <p:spPr>
          <a:xfrm>
            <a:off x="656351" y="4509210"/>
            <a:ext cx="11692098"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33679">
              <a:lnSpc>
                <a:spcPct val="90000"/>
              </a:lnSpc>
              <a:defRPr sz="2800">
                <a:solidFill>
                  <a:srgbClr val="558AAB"/>
                </a:solidFill>
                <a:latin typeface="Helvetica Neue Light"/>
                <a:ea typeface="Helvetica Neue Light"/>
                <a:cs typeface="Helvetica Neue Light"/>
                <a:sym typeface="Helvetica Neue Light"/>
              </a:defRPr>
            </a:pPr>
            <a:r>
              <a:t>WHY DO YOU NEED THIS PRODUCT? </a:t>
            </a:r>
          </a:p>
          <a:p>
            <a:pPr algn="l" defTabSz="233679">
              <a:lnSpc>
                <a:spcPct val="90000"/>
              </a:lnSpc>
              <a:defRPr sz="2800">
                <a:solidFill>
                  <a:srgbClr val="558AAB"/>
                </a:solidFill>
                <a:latin typeface="Helvetica Neue Light"/>
                <a:ea typeface="Helvetica Neue Light"/>
                <a:cs typeface="Helvetica Neue Light"/>
                <a:sym typeface="Helvetica Neue Light"/>
              </a:defRPr>
            </a:pPr>
          </a:p>
          <a:p>
            <a:pPr algn="l" defTabSz="233679">
              <a:lnSpc>
                <a:spcPct val="90000"/>
              </a:lnSpc>
              <a:defRPr sz="2800">
                <a:solidFill>
                  <a:srgbClr val="558AAB"/>
                </a:solidFill>
                <a:latin typeface="Helvetica Neue Light"/>
                <a:ea typeface="Helvetica Neue Light"/>
                <a:cs typeface="Helvetica Neue Light"/>
                <a:sym typeface="Helvetica Neue Light"/>
              </a:defRPr>
            </a:pPr>
            <a:r>
              <a:t>WHY I HELP MY CLIENTS?</a:t>
            </a:r>
          </a:p>
        </p:txBody>
      </p:sp>
      <p:sp>
        <p:nvSpPr>
          <p:cNvPr id="236" name="WHY DID I WORK WITH …?…"/>
          <p:cNvSpPr txBox="1"/>
          <p:nvPr/>
        </p:nvSpPr>
        <p:spPr>
          <a:xfrm>
            <a:off x="656351" y="6295676"/>
            <a:ext cx="11692098"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33679">
              <a:lnSpc>
                <a:spcPct val="90000"/>
              </a:lnSpc>
              <a:defRPr sz="2800">
                <a:solidFill>
                  <a:srgbClr val="558AAB"/>
                </a:solidFill>
                <a:latin typeface="Helvetica Neue Light"/>
                <a:ea typeface="Helvetica Neue Light"/>
                <a:cs typeface="Helvetica Neue Light"/>
                <a:sym typeface="Helvetica Neue Light"/>
              </a:defRPr>
            </a:pPr>
            <a:r>
              <a:t>WHY DID I WORK WITH …?</a:t>
            </a:r>
          </a:p>
          <a:p>
            <a:pPr algn="l" defTabSz="233679">
              <a:lnSpc>
                <a:spcPct val="90000"/>
              </a:lnSpc>
              <a:defRPr sz="2800">
                <a:solidFill>
                  <a:srgbClr val="558AAB"/>
                </a:solidFill>
                <a:latin typeface="Helvetica Neue Light"/>
                <a:ea typeface="Helvetica Neue Light"/>
                <a:cs typeface="Helvetica Neue Light"/>
                <a:sym typeface="Helvetica Neue Light"/>
              </a:defRPr>
            </a:pPr>
          </a:p>
          <a:p>
            <a:pPr algn="l" defTabSz="233679">
              <a:lnSpc>
                <a:spcPct val="90000"/>
              </a:lnSpc>
              <a:defRPr sz="2800">
                <a:solidFill>
                  <a:srgbClr val="558AAB"/>
                </a:solidFill>
                <a:latin typeface="Helvetica Neue Light"/>
                <a:ea typeface="Helvetica Neue Light"/>
                <a:cs typeface="Helvetica Neue Light"/>
                <a:sym typeface="Helvetica Neue Light"/>
              </a:defRPr>
            </a:pPr>
            <a:r>
              <a:t>WHY I ….?</a:t>
            </a:r>
          </a:p>
        </p:txBody>
      </p:sp>
      <p:sp>
        <p:nvSpPr>
          <p:cNvPr id="237" name="Rectangle"/>
          <p:cNvSpPr/>
          <p:nvPr/>
        </p:nvSpPr>
        <p:spPr>
          <a:xfrm>
            <a:off x="7492999" y="3965569"/>
            <a:ext cx="5676971" cy="5890230"/>
          </a:xfrm>
          <a:prstGeom prst="rect">
            <a:avLst/>
          </a:prstGeom>
          <a:blipFill>
            <a:blip r:embed="rId2"/>
          </a:blipFill>
          <a:ln w="12700">
            <a:miter lim="400000"/>
          </a:ln>
        </p:spPr>
        <p:txBody>
          <a:bodyPr lIns="50800" tIns="50800" rIns="50800" bIns="50800" anchor="ctr"/>
          <a:lstStyle/>
          <a:p>
            <a:pPr>
              <a:defRPr sz="3000">
                <a:solidFill>
                  <a:srgbClr val="DEDEDE"/>
                </a:solidFill>
              </a:defRPr>
            </a:pPr>
          </a:p>
        </p:txBody>
      </p:sp>
      <p:sp>
        <p:nvSpPr>
          <p:cNvPr id="238" name="THIS GETS YOUR AUDIENCE TO THINK EMOTIONALLY. THAT’S HOW WE CONNECT WITH THEM AND THAT’S WHEN PEOPLE USUALLY TAKE ACTION."/>
          <p:cNvSpPr txBox="1"/>
          <p:nvPr/>
        </p:nvSpPr>
        <p:spPr>
          <a:xfrm>
            <a:off x="8004688" y="4174066"/>
            <a:ext cx="4653593" cy="5329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spcBef>
                <a:spcPts val="3200"/>
              </a:spcBef>
              <a:defRPr>
                <a:solidFill>
                  <a:srgbClr val="FFFFFF"/>
                </a:solidFill>
              </a:defRPr>
            </a:lvl1pPr>
          </a:lstStyle>
          <a:p>
            <a:pPr/>
            <a:r>
              <a:t>THIS GETS YOUR AUDIENCE TO THINK EMOTIONALLY. THAT’S HOW WE CONNECT WITH THEM AND THAT’S WHEN PEOPLE USUALLY TAKE ACTION.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06664 0.000000" origin="layout" pathEditMode="relative">
                                      <p:cBhvr>
                                        <p:cTn id="6" dur="1000" fill="hold"/>
                                        <p:tgtEl>
                                          <p:spTgt spid="23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0" name="CONTENT CREATION"/>
          <p:cNvSpPr txBox="1"/>
          <p:nvPr>
            <p:ph type="ctrTitle"/>
          </p:nvPr>
        </p:nvSpPr>
        <p:spPr>
          <a:xfrm>
            <a:off x="2806475" y="-1011287"/>
            <a:ext cx="11689192" cy="2628905"/>
          </a:xfrm>
          <a:prstGeom prst="rect">
            <a:avLst/>
          </a:prstGeom>
        </p:spPr>
        <p:txBody>
          <a:bodyPr/>
          <a:lstStyle/>
          <a:p>
            <a:pPr/>
            <a:r>
              <a:t>CONTENT CREATION</a:t>
            </a:r>
          </a:p>
        </p:txBody>
      </p:sp>
      <p:sp>
        <p:nvSpPr>
          <p:cNvPr id="241" name="SELF-BRANDING LEADING WITH THE WHY"/>
          <p:cNvSpPr txBox="1"/>
          <p:nvPr>
            <p:ph type="subTitle" sz="quarter" idx="1"/>
          </p:nvPr>
        </p:nvSpPr>
        <p:spPr>
          <a:xfrm>
            <a:off x="1746879" y="1385007"/>
            <a:ext cx="9511042" cy="1371606"/>
          </a:xfrm>
          <a:prstGeom prst="rect">
            <a:avLst/>
          </a:prstGeom>
        </p:spPr>
        <p:txBody>
          <a:bodyPr/>
          <a:lstStyle>
            <a:lvl1pPr defTabSz="543305">
              <a:defRPr sz="4500"/>
            </a:lvl1pPr>
          </a:lstStyle>
          <a:p>
            <a:pPr/>
            <a:r>
              <a:t>SELF-BRANDING LEADING WITH THE WHY</a:t>
            </a:r>
          </a:p>
        </p:txBody>
      </p:sp>
      <p:pic>
        <p:nvPicPr>
          <p:cNvPr id="242" name="IMG_4108.mp4" descr="IMG_4108.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54740" y="2243833"/>
            <a:ext cx="13845675" cy="78074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18333"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44" name="Rectangle"/>
          <p:cNvSpPr/>
          <p:nvPr/>
        </p:nvSpPr>
        <p:spPr>
          <a:xfrm>
            <a:off x="-76200" y="-42334"/>
            <a:ext cx="13378334" cy="4016839"/>
          </a:xfrm>
          <a:prstGeom prst="rect">
            <a:avLst/>
          </a:prstGeom>
          <a:solidFill>
            <a:srgbClr val="000000"/>
          </a:solidFill>
          <a:ln w="12700">
            <a:miter lim="400000"/>
          </a:ln>
        </p:spPr>
        <p:txBody>
          <a:bodyPr lIns="50800" tIns="50800" rIns="50800" bIns="50800" anchor="ctr"/>
          <a:lstStyle/>
          <a:p>
            <a:pPr>
              <a:defRPr sz="3000">
                <a:solidFill>
                  <a:srgbClr val="DEDEDE"/>
                </a:solidFill>
              </a:defRPr>
            </a:pPr>
          </a:p>
        </p:txBody>
      </p:sp>
      <p:sp>
        <p:nvSpPr>
          <p:cNvPr id="245" name="Create without fear"/>
          <p:cNvSpPr txBox="1"/>
          <p:nvPr>
            <p:ph type="ctrTitle"/>
          </p:nvPr>
        </p:nvSpPr>
        <p:spPr>
          <a:xfrm>
            <a:off x="933634" y="-329718"/>
            <a:ext cx="11689192" cy="2628901"/>
          </a:xfrm>
          <a:prstGeom prst="rect">
            <a:avLst/>
          </a:prstGeom>
        </p:spPr>
        <p:txBody>
          <a:bodyPr/>
          <a:lstStyle>
            <a:lvl1pPr>
              <a:defRPr sz="9900"/>
            </a:lvl1pPr>
          </a:lstStyle>
          <a:p>
            <a:pPr/>
            <a:r>
              <a:t>Create without fear</a:t>
            </a:r>
          </a:p>
        </p:txBody>
      </p:sp>
      <p:sp>
        <p:nvSpPr>
          <p:cNvPr id="246" name="Videos"/>
          <p:cNvSpPr txBox="1"/>
          <p:nvPr/>
        </p:nvSpPr>
        <p:spPr>
          <a:xfrm>
            <a:off x="663599" y="4475543"/>
            <a:ext cx="5859897"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4300">
                <a:solidFill>
                  <a:srgbClr val="558AAB"/>
                </a:solidFill>
                <a:latin typeface="Helvetica Neue Bold Condensed"/>
                <a:ea typeface="Helvetica Neue Bold Condensed"/>
                <a:cs typeface="Helvetica Neue Bold Condensed"/>
                <a:sym typeface="Helvetica Neue Bold Condensed"/>
              </a:defRPr>
            </a:lvl1pPr>
          </a:lstStyle>
          <a:p>
            <a:pPr/>
            <a:r>
              <a:t>Videos</a:t>
            </a:r>
          </a:p>
        </p:txBody>
      </p:sp>
      <p:sp>
        <p:nvSpPr>
          <p:cNvPr id="247" name="Paint your canvas"/>
          <p:cNvSpPr txBox="1"/>
          <p:nvPr>
            <p:ph type="subTitle" sz="quarter" idx="1"/>
          </p:nvPr>
        </p:nvSpPr>
        <p:spPr>
          <a:xfrm>
            <a:off x="3848284" y="2333275"/>
            <a:ext cx="5859894" cy="1371605"/>
          </a:xfrm>
          <a:prstGeom prst="rect">
            <a:avLst/>
          </a:prstGeom>
        </p:spPr>
        <p:txBody>
          <a:bodyPr/>
          <a:lstStyle>
            <a:lvl1pPr>
              <a:defRPr sz="4900"/>
            </a:lvl1pPr>
          </a:lstStyle>
          <a:p>
            <a:pPr/>
            <a:r>
              <a:t>Paint your canvas</a:t>
            </a:r>
          </a:p>
        </p:txBody>
      </p:sp>
      <p:sp>
        <p:nvSpPr>
          <p:cNvPr id="248" name="Film yourself talking about the market, addressing fears or big topics. Do this in post, going live and while showing homes. Each video should lead with the why and should showcase your personality."/>
          <p:cNvSpPr txBox="1"/>
          <p:nvPr/>
        </p:nvSpPr>
        <p:spPr>
          <a:xfrm>
            <a:off x="694266" y="5046167"/>
            <a:ext cx="4699907" cy="3039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sz="2400">
                <a:solidFill>
                  <a:srgbClr val="737373"/>
                </a:solidFill>
              </a:defRPr>
            </a:lvl1pPr>
          </a:lstStyle>
          <a:p>
            <a:pPr/>
            <a:r>
              <a:t>Film yourself talking about the market, addressing fears or big topics. You should do this in the social post, by going live and while showing homes. Each video should lead with the why and should showcase your personality. </a:t>
            </a:r>
          </a:p>
        </p:txBody>
      </p:sp>
      <p:sp>
        <p:nvSpPr>
          <p:cNvPr id="249" name="Photos"/>
          <p:cNvSpPr txBox="1"/>
          <p:nvPr/>
        </p:nvSpPr>
        <p:spPr>
          <a:xfrm>
            <a:off x="7563935" y="4475543"/>
            <a:ext cx="5859894" cy="1371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cap="all" sz="4300">
                <a:solidFill>
                  <a:srgbClr val="558AAB"/>
                </a:solidFill>
                <a:latin typeface="Helvetica Neue Bold Condensed"/>
                <a:ea typeface="Helvetica Neue Bold Condensed"/>
                <a:cs typeface="Helvetica Neue Bold Condensed"/>
                <a:sym typeface="Helvetica Neue Bold Condensed"/>
              </a:defRPr>
            </a:lvl1pPr>
          </a:lstStyle>
          <a:p>
            <a:pPr/>
            <a:r>
              <a:t>Photos</a:t>
            </a:r>
          </a:p>
        </p:txBody>
      </p:sp>
      <p:sp>
        <p:nvSpPr>
          <p:cNvPr id="250" name="Video is absolutely king, but platforms like canva.com are GREAT for easy content creation. Showcase a new listing or again, post about why you do what you do, tips or your two cents on various of topics."/>
          <p:cNvSpPr txBox="1"/>
          <p:nvPr/>
        </p:nvSpPr>
        <p:spPr>
          <a:xfrm>
            <a:off x="7594599" y="5230317"/>
            <a:ext cx="4699910" cy="2671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sz="2400">
                <a:solidFill>
                  <a:srgbClr val="737373"/>
                </a:solidFill>
              </a:defRPr>
            </a:pPr>
            <a:r>
              <a:t>Video is absolutely king, but platforms like </a:t>
            </a:r>
            <a:r>
              <a:rPr u="sng">
                <a:solidFill>
                  <a:srgbClr val="0000FF"/>
                </a:solidFill>
                <a:uFill>
                  <a:solidFill>
                    <a:srgbClr val="0000FF"/>
                  </a:solidFill>
                </a:uFill>
                <a:hlinkClick r:id="rId2" invalidUrl="" action="" tgtFrame="" tooltip="" history="1" highlightClick="0" endSnd="0"/>
              </a:rPr>
              <a:t>canva.com</a:t>
            </a:r>
            <a:r>
              <a:t> are GREAT for easy content creation. Showcase a new listing or again, post about why you do what you do, tips or your two cents on various of topics.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ueprint">
  <a:themeElements>
    <a:clrScheme name="Blueprint">
      <a:dk1>
        <a:srgbClr val="568AAB"/>
      </a:dk1>
      <a:lt1>
        <a:srgbClr val="AB7655"/>
      </a:lt1>
      <a:dk2>
        <a:srgbClr val="A7A7A7"/>
      </a:dk2>
      <a:lt2>
        <a:srgbClr val="535353"/>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a:ea typeface="Helvetica"/>
        <a:cs typeface="Helvetica"/>
      </a:majorFont>
      <a:minorFont>
        <a:latin typeface="Helvetica Neue"/>
        <a:ea typeface="Helvetica Neue"/>
        <a:cs typeface="Helvetica Neue"/>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AA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ueprint">
  <a:themeElements>
    <a:clrScheme name="Blueprint">
      <a:dk1>
        <a:srgbClr val="000000"/>
      </a:dk1>
      <a:lt1>
        <a:srgbClr val="FFFFFF"/>
      </a:lt1>
      <a:dk2>
        <a:srgbClr val="A7A7A7"/>
      </a:dk2>
      <a:lt2>
        <a:srgbClr val="535353"/>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a:ea typeface="Helvetica"/>
        <a:cs typeface="Helvetica"/>
      </a:majorFont>
      <a:minorFont>
        <a:latin typeface="Helvetica Neue"/>
        <a:ea typeface="Helvetica Neue"/>
        <a:cs typeface="Helvetica Neue"/>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AA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AB7655"/>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